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95F"/>
    <a:srgbClr val="D6BF91"/>
    <a:srgbClr val="D9BF91"/>
    <a:srgbClr val="CBC8C4"/>
    <a:srgbClr val="C4A168"/>
    <a:srgbClr val="777B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23" autoAdjust="0"/>
    <p:restoredTop sz="94660"/>
  </p:normalViewPr>
  <p:slideViewPr>
    <p:cSldViewPr snapToGrid="0">
      <p:cViewPr>
        <p:scale>
          <a:sx n="60" d="100"/>
          <a:sy n="60" d="100"/>
        </p:scale>
        <p:origin x="2154" y="45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36185D-B777-4A03-8DAB-65113744C9B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202432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6185D-B777-4A03-8DAB-65113744C9B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31269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6185D-B777-4A03-8DAB-65113744C9B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153254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6185D-B777-4A03-8DAB-65113744C9B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388538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36185D-B777-4A03-8DAB-65113744C9B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99473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36185D-B777-4A03-8DAB-65113744C9B4}"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310334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36185D-B777-4A03-8DAB-65113744C9B4}"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58020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36185D-B777-4A03-8DAB-65113744C9B4}"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85313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6185D-B777-4A03-8DAB-65113744C9B4}" type="datetimeFigureOut">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223458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F336185D-B777-4A03-8DAB-65113744C9B4}"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194673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F336185D-B777-4A03-8DAB-65113744C9B4}"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0F270-2FAF-4A00-8F05-6661E26A37AE}" type="slidenum">
              <a:rPr lang="en-US" smtClean="0"/>
              <a:t>‹#›</a:t>
            </a:fld>
            <a:endParaRPr lang="en-US"/>
          </a:p>
        </p:txBody>
      </p:sp>
    </p:spTree>
    <p:extLst>
      <p:ext uri="{BB962C8B-B14F-4D97-AF65-F5344CB8AC3E}">
        <p14:creationId xmlns:p14="http://schemas.microsoft.com/office/powerpoint/2010/main" val="332496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336185D-B777-4A03-8DAB-65113744C9B4}" type="datetimeFigureOut">
              <a:rPr lang="en-US" smtClean="0"/>
              <a:t>4/21/2022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4F0F270-2FAF-4A00-8F05-6661E26A37AE}" type="slidenum">
              <a:rPr lang="en-US" smtClean="0"/>
              <a:t>‹#›</a:t>
            </a:fld>
            <a:endParaRPr lang="en-US"/>
          </a:p>
        </p:txBody>
      </p:sp>
    </p:spTree>
    <p:extLst>
      <p:ext uri="{BB962C8B-B14F-4D97-AF65-F5344CB8AC3E}">
        <p14:creationId xmlns:p14="http://schemas.microsoft.com/office/powerpoint/2010/main" val="278311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99D0388-856A-49B2-A7B8-4E888D1C1E23}"/>
              </a:ext>
            </a:extLst>
          </p:cNvPr>
          <p:cNvSpPr txBox="1"/>
          <p:nvPr/>
        </p:nvSpPr>
        <p:spPr>
          <a:xfrm>
            <a:off x="1352550" y="660400"/>
            <a:ext cx="5067300" cy="369332"/>
          </a:xfrm>
          <a:prstGeom prst="rect">
            <a:avLst/>
          </a:prstGeom>
          <a:noFill/>
        </p:spPr>
        <p:txBody>
          <a:bodyPr wrap="square" rtlCol="0">
            <a:spAutoFit/>
          </a:bodyPr>
          <a:lstStyle/>
          <a:p>
            <a:pPr algn="ctr"/>
            <a:r>
              <a:rPr lang="en-US" dirty="0">
                <a:solidFill>
                  <a:srgbClr val="CBC8C4"/>
                </a:solidFill>
                <a:latin typeface="United Sans Rg Hv" pitchFamily="50" charset="0"/>
              </a:rPr>
              <a:t>EVENT SERIES HEADING</a:t>
            </a:r>
          </a:p>
        </p:txBody>
      </p:sp>
      <p:pic>
        <p:nvPicPr>
          <p:cNvPr id="9" name="Picture 8">
            <a:extLst>
              <a:ext uri="{FF2B5EF4-FFF2-40B4-BE49-F238E27FC236}">
                <a16:creationId xmlns:a16="http://schemas.microsoft.com/office/drawing/2014/main" id="{EC5692FA-6EA5-42DD-990E-67D9C0F41FE7}"/>
              </a:ext>
            </a:extLst>
          </p:cNvPr>
          <p:cNvPicPr>
            <a:picLocks noChangeAspect="1"/>
          </p:cNvPicPr>
          <p:nvPr/>
        </p:nvPicPr>
        <p:blipFill rotWithShape="1">
          <a:blip r:embed="rId2">
            <a:extLst>
              <a:ext uri="{28A0092B-C50C-407E-A947-70E740481C1C}">
                <a14:useLocalDpi xmlns:a14="http://schemas.microsoft.com/office/drawing/2010/main" val="0"/>
              </a:ext>
            </a:extLst>
          </a:blip>
          <a:srcRect r="17891" b="4471"/>
          <a:stretch/>
        </p:blipFill>
        <p:spPr>
          <a:xfrm>
            <a:off x="2111295" y="9167571"/>
            <a:ext cx="3549811" cy="440256"/>
          </a:xfrm>
          <a:prstGeom prst="rect">
            <a:avLst/>
          </a:prstGeom>
        </p:spPr>
      </p:pic>
      <p:grpSp>
        <p:nvGrpSpPr>
          <p:cNvPr id="30" name="Group 29">
            <a:extLst>
              <a:ext uri="{FF2B5EF4-FFF2-40B4-BE49-F238E27FC236}">
                <a16:creationId xmlns:a16="http://schemas.microsoft.com/office/drawing/2014/main" id="{F953EE58-659B-4C79-AE9C-1CD05BBA0372}"/>
              </a:ext>
            </a:extLst>
          </p:cNvPr>
          <p:cNvGrpSpPr/>
          <p:nvPr/>
        </p:nvGrpSpPr>
        <p:grpSpPr>
          <a:xfrm>
            <a:off x="652670" y="854010"/>
            <a:ext cx="6467060" cy="1557721"/>
            <a:chOff x="652670" y="854010"/>
            <a:chExt cx="6467060" cy="1557721"/>
          </a:xfrm>
        </p:grpSpPr>
        <p:sp>
          <p:nvSpPr>
            <p:cNvPr id="7" name="TextBox 6">
              <a:extLst>
                <a:ext uri="{FF2B5EF4-FFF2-40B4-BE49-F238E27FC236}">
                  <a16:creationId xmlns:a16="http://schemas.microsoft.com/office/drawing/2014/main" id="{2AE1761D-B191-4FF1-8389-8EC3B4AEC605}"/>
                </a:ext>
              </a:extLst>
            </p:cNvPr>
            <p:cNvSpPr txBox="1"/>
            <p:nvPr/>
          </p:nvSpPr>
          <p:spPr>
            <a:xfrm>
              <a:off x="652670" y="854010"/>
              <a:ext cx="6467060" cy="1277273"/>
            </a:xfrm>
            <a:prstGeom prst="rect">
              <a:avLst/>
            </a:prstGeom>
            <a:noFill/>
          </p:spPr>
          <p:txBody>
            <a:bodyPr wrap="square" rtlCol="0">
              <a:spAutoFit/>
            </a:bodyPr>
            <a:lstStyle/>
            <a:p>
              <a:r>
                <a:rPr lang="en-US" sz="7700" i="1" dirty="0">
                  <a:solidFill>
                    <a:srgbClr val="D6BF91"/>
                  </a:solidFill>
                  <a:latin typeface="Acumin Pro ExtraCondensed" panose="020B0508020202020204" pitchFamily="34" charset="0"/>
                </a:rPr>
                <a:t>MAIN TITLE HERE</a:t>
              </a:r>
            </a:p>
          </p:txBody>
        </p:sp>
        <p:grpSp>
          <p:nvGrpSpPr>
            <p:cNvPr id="12" name="Group 11">
              <a:extLst>
                <a:ext uri="{FF2B5EF4-FFF2-40B4-BE49-F238E27FC236}">
                  <a16:creationId xmlns:a16="http://schemas.microsoft.com/office/drawing/2014/main" id="{36A9A3C6-4CD6-4112-ACB8-A0EA66B89143}"/>
                </a:ext>
              </a:extLst>
            </p:cNvPr>
            <p:cNvGrpSpPr/>
            <p:nvPr/>
          </p:nvGrpSpPr>
          <p:grpSpPr>
            <a:xfrm>
              <a:off x="2998304" y="1980844"/>
              <a:ext cx="3657600" cy="430887"/>
              <a:chOff x="3462130" y="3106586"/>
              <a:chExt cx="3657600" cy="430887"/>
            </a:xfrm>
          </p:grpSpPr>
          <p:sp>
            <p:nvSpPr>
              <p:cNvPr id="10" name="Rectangle 9">
                <a:extLst>
                  <a:ext uri="{FF2B5EF4-FFF2-40B4-BE49-F238E27FC236}">
                    <a16:creationId xmlns:a16="http://schemas.microsoft.com/office/drawing/2014/main" id="{213D0AFB-3287-4FF2-B222-B13B52794E23}"/>
                  </a:ext>
                </a:extLst>
              </p:cNvPr>
              <p:cNvSpPr/>
              <p:nvPr/>
            </p:nvSpPr>
            <p:spPr>
              <a:xfrm>
                <a:off x="3462130" y="3106586"/>
                <a:ext cx="3657600" cy="365760"/>
              </a:xfrm>
              <a:prstGeom prst="rect">
                <a:avLst/>
              </a:prstGeom>
              <a:noFill/>
              <a:ln>
                <a:solidFill>
                  <a:srgbClr val="D6B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C8BC9F6-A582-4DDB-949E-DF5FDC544882}"/>
                  </a:ext>
                </a:extLst>
              </p:cNvPr>
              <p:cNvSpPr txBox="1"/>
              <p:nvPr/>
            </p:nvSpPr>
            <p:spPr>
              <a:xfrm>
                <a:off x="3521765" y="3106586"/>
                <a:ext cx="3597965" cy="430887"/>
              </a:xfrm>
              <a:prstGeom prst="rect">
                <a:avLst/>
              </a:prstGeom>
              <a:noFill/>
            </p:spPr>
            <p:txBody>
              <a:bodyPr wrap="square" rtlCol="0">
                <a:spAutoFit/>
              </a:bodyPr>
              <a:lstStyle/>
              <a:p>
                <a:pPr algn="ctr"/>
                <a:r>
                  <a:rPr lang="en-US" sz="2200" spc="300" dirty="0">
                    <a:solidFill>
                      <a:schemeClr val="bg1"/>
                    </a:solidFill>
                    <a:latin typeface="United Sans Cd Bd" pitchFamily="50" charset="0"/>
                  </a:rPr>
                  <a:t>SECONDARY TITLE WORDS</a:t>
                </a:r>
              </a:p>
            </p:txBody>
          </p:sp>
        </p:grpSp>
      </p:grpSp>
      <p:pic>
        <p:nvPicPr>
          <p:cNvPr id="5" name="Picture 4">
            <a:extLst>
              <a:ext uri="{FF2B5EF4-FFF2-40B4-BE49-F238E27FC236}">
                <a16:creationId xmlns:a16="http://schemas.microsoft.com/office/drawing/2014/main" id="{B5A584EA-F3D9-4EEB-86CA-9CB363A64F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35670" y="3425001"/>
            <a:ext cx="2748197" cy="1828800"/>
          </a:xfrm>
          <a:prstGeom prst="rect">
            <a:avLst/>
          </a:prstGeom>
        </p:spPr>
      </p:pic>
      <p:cxnSp>
        <p:nvCxnSpPr>
          <p:cNvPr id="14" name="Straight Connector 13">
            <a:extLst>
              <a:ext uri="{FF2B5EF4-FFF2-40B4-BE49-F238E27FC236}">
                <a16:creationId xmlns:a16="http://schemas.microsoft.com/office/drawing/2014/main" id="{08B3E64A-1552-4402-A036-69DD7ADB67EC}"/>
              </a:ext>
            </a:extLst>
          </p:cNvPr>
          <p:cNvCxnSpPr/>
          <p:nvPr/>
        </p:nvCxnSpPr>
        <p:spPr>
          <a:xfrm>
            <a:off x="3154680" y="2965302"/>
            <a:ext cx="0" cy="4270248"/>
          </a:xfrm>
          <a:prstGeom prst="line">
            <a:avLst/>
          </a:prstGeom>
          <a:ln>
            <a:solidFill>
              <a:srgbClr val="D6BF9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FC5EFDEC-9B44-47E6-A641-8C2CB17D3787}"/>
              </a:ext>
            </a:extLst>
          </p:cNvPr>
          <p:cNvSpPr/>
          <p:nvPr/>
        </p:nvSpPr>
        <p:spPr>
          <a:xfrm>
            <a:off x="3485190" y="2965302"/>
            <a:ext cx="3291840" cy="914400"/>
          </a:xfrm>
          <a:prstGeom prst="rect">
            <a:avLst/>
          </a:prstGeom>
          <a:solidFill>
            <a:srgbClr val="D6B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6E29978-6FB0-4C2E-883F-4312798596B0}"/>
              </a:ext>
            </a:extLst>
          </p:cNvPr>
          <p:cNvSpPr txBox="1"/>
          <p:nvPr/>
        </p:nvSpPr>
        <p:spPr>
          <a:xfrm>
            <a:off x="3915678" y="2965302"/>
            <a:ext cx="2430864" cy="538609"/>
          </a:xfrm>
          <a:prstGeom prst="rect">
            <a:avLst/>
          </a:prstGeom>
          <a:noFill/>
        </p:spPr>
        <p:txBody>
          <a:bodyPr wrap="square" rtlCol="0">
            <a:spAutoFit/>
          </a:bodyPr>
          <a:lstStyle/>
          <a:p>
            <a:pPr algn="ctr"/>
            <a:r>
              <a:rPr lang="en-US" sz="2900" b="1" i="1" dirty="0">
                <a:latin typeface="Acumin Pro ExtraCondensed" panose="020B0508020202020204" pitchFamily="34" charset="0"/>
              </a:rPr>
              <a:t>FIRST LASTNAME</a:t>
            </a:r>
          </a:p>
        </p:txBody>
      </p:sp>
      <p:sp>
        <p:nvSpPr>
          <p:cNvPr id="17" name="TextBox 16">
            <a:extLst>
              <a:ext uri="{FF2B5EF4-FFF2-40B4-BE49-F238E27FC236}">
                <a16:creationId xmlns:a16="http://schemas.microsoft.com/office/drawing/2014/main" id="{B1F831F8-D49C-4A64-A91F-32BCDF456CBA}"/>
              </a:ext>
            </a:extLst>
          </p:cNvPr>
          <p:cNvSpPr txBox="1"/>
          <p:nvPr/>
        </p:nvSpPr>
        <p:spPr>
          <a:xfrm>
            <a:off x="3915679" y="3374734"/>
            <a:ext cx="2430863" cy="553998"/>
          </a:xfrm>
          <a:prstGeom prst="rect">
            <a:avLst/>
          </a:prstGeom>
          <a:noFill/>
        </p:spPr>
        <p:txBody>
          <a:bodyPr wrap="square" rtlCol="0">
            <a:spAutoFit/>
          </a:bodyPr>
          <a:lstStyle/>
          <a:p>
            <a:pPr algn="ctr"/>
            <a:r>
              <a:rPr lang="en-US" sz="1500" dirty="0">
                <a:latin typeface="United Sans Cd Bd" pitchFamily="50" charset="0"/>
              </a:rPr>
              <a:t>TITLE/OCCUPATION</a:t>
            </a:r>
          </a:p>
          <a:p>
            <a:pPr algn="ctr"/>
            <a:r>
              <a:rPr lang="en-US" sz="1500" dirty="0">
                <a:latin typeface="United Sans Cd Bd" pitchFamily="50" charset="0"/>
              </a:rPr>
              <a:t>1-2 LINES</a:t>
            </a:r>
          </a:p>
        </p:txBody>
      </p:sp>
      <p:sp>
        <p:nvSpPr>
          <p:cNvPr id="20" name="TextBox 19">
            <a:extLst>
              <a:ext uri="{FF2B5EF4-FFF2-40B4-BE49-F238E27FC236}">
                <a16:creationId xmlns:a16="http://schemas.microsoft.com/office/drawing/2014/main" id="{3DB3D071-038C-4926-96E6-BF45AC8D0255}"/>
              </a:ext>
            </a:extLst>
          </p:cNvPr>
          <p:cNvSpPr txBox="1"/>
          <p:nvPr/>
        </p:nvSpPr>
        <p:spPr>
          <a:xfrm>
            <a:off x="3409784" y="4068073"/>
            <a:ext cx="3367240" cy="3018262"/>
          </a:xfrm>
          <a:prstGeom prst="rect">
            <a:avLst/>
          </a:prstGeom>
          <a:noFill/>
        </p:spPr>
        <p:txBody>
          <a:bodyPr wrap="square" rtlCol="0">
            <a:spAutoFit/>
          </a:bodyPr>
          <a:lstStyle/>
          <a:p>
            <a:pPr>
              <a:lnSpc>
                <a:spcPct val="150000"/>
              </a:lnSpc>
            </a:pPr>
            <a:r>
              <a:rPr lang="en-US" sz="1600" baseline="30000" dirty="0">
                <a:solidFill>
                  <a:schemeClr val="bg1"/>
                </a:solidFill>
                <a:latin typeface="Acumin Pro Semibold" panose="020B0704020202020204" pitchFamily="34" charset="0"/>
              </a:rPr>
              <a:t>We choose to go to the moon. We choose to go to the moon in this decade and do the other things, not because they are easy, but because they are hard, because that goal will serve to organize and measure the best of our energies and skills, because that challenge is one that we are willing to accept, one we are unwilling to postpone, and one which we intend to win, and the others, too. It is for these reasons that I regard the decision last year to shift our efforts in space from low to high gear as among the most important decisions that will be made during my incumbency ... </a:t>
            </a:r>
          </a:p>
        </p:txBody>
      </p:sp>
      <p:sp>
        <p:nvSpPr>
          <p:cNvPr id="26" name="Rectangle 25">
            <a:extLst>
              <a:ext uri="{FF2B5EF4-FFF2-40B4-BE49-F238E27FC236}">
                <a16:creationId xmlns:a16="http://schemas.microsoft.com/office/drawing/2014/main" id="{6C27B3BB-492D-400F-8EF7-97838F993115}"/>
              </a:ext>
            </a:extLst>
          </p:cNvPr>
          <p:cNvSpPr/>
          <p:nvPr/>
        </p:nvSpPr>
        <p:spPr>
          <a:xfrm>
            <a:off x="995373" y="7522626"/>
            <a:ext cx="5781655" cy="521208"/>
          </a:xfrm>
          <a:prstGeom prst="rect">
            <a:avLst/>
          </a:prstGeom>
          <a:solidFill>
            <a:srgbClr val="D6B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9251C88C-48BB-443C-99B5-56032AE32EF7}"/>
              </a:ext>
            </a:extLst>
          </p:cNvPr>
          <p:cNvSpPr txBox="1"/>
          <p:nvPr/>
        </p:nvSpPr>
        <p:spPr>
          <a:xfrm>
            <a:off x="2718412" y="7601449"/>
            <a:ext cx="2335576" cy="584904"/>
          </a:xfrm>
          <a:prstGeom prst="rect">
            <a:avLst/>
          </a:prstGeom>
          <a:noFill/>
        </p:spPr>
        <p:txBody>
          <a:bodyPr wrap="square" rtlCol="0">
            <a:spAutoFit/>
          </a:bodyPr>
          <a:lstStyle/>
          <a:p>
            <a:pPr algn="ctr">
              <a:lnSpc>
                <a:spcPts val="1800"/>
              </a:lnSpc>
            </a:pPr>
            <a:r>
              <a:rPr lang="en-US" sz="2400" baseline="30000" dirty="0">
                <a:latin typeface="United Sans Rg Hv" pitchFamily="50" charset="0"/>
              </a:rPr>
              <a:t>DATE • TIME</a:t>
            </a:r>
          </a:p>
          <a:p>
            <a:pPr algn="ctr">
              <a:lnSpc>
                <a:spcPts val="1800"/>
              </a:lnSpc>
            </a:pPr>
            <a:r>
              <a:rPr lang="en-US" sz="2400" b="1" baseline="30000" dirty="0">
                <a:latin typeface="United Sans Rg Bd" pitchFamily="50" charset="0"/>
              </a:rPr>
              <a:t>EVENT LOCATION</a:t>
            </a:r>
            <a:endParaRPr lang="en-US" dirty="0">
              <a:latin typeface="United Sans Rg Bd" pitchFamily="50" charset="0"/>
            </a:endParaRPr>
          </a:p>
        </p:txBody>
      </p:sp>
      <p:sp>
        <p:nvSpPr>
          <p:cNvPr id="28" name="Rectangle 27">
            <a:extLst>
              <a:ext uri="{FF2B5EF4-FFF2-40B4-BE49-F238E27FC236}">
                <a16:creationId xmlns:a16="http://schemas.microsoft.com/office/drawing/2014/main" id="{4D31616B-404C-4C51-BBD5-B0521D888338}"/>
              </a:ext>
            </a:extLst>
          </p:cNvPr>
          <p:cNvSpPr/>
          <p:nvPr/>
        </p:nvSpPr>
        <p:spPr>
          <a:xfrm>
            <a:off x="995369" y="8229271"/>
            <a:ext cx="5781655" cy="521208"/>
          </a:xfrm>
          <a:prstGeom prst="rect">
            <a:avLst/>
          </a:prstGeom>
          <a:solidFill>
            <a:srgbClr val="CBC8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0A28CB1-1D34-41B3-8044-C54579B285CD}"/>
              </a:ext>
            </a:extLst>
          </p:cNvPr>
          <p:cNvSpPr txBox="1"/>
          <p:nvPr/>
        </p:nvSpPr>
        <p:spPr>
          <a:xfrm>
            <a:off x="2290270" y="8240158"/>
            <a:ext cx="3191861" cy="562783"/>
          </a:xfrm>
          <a:prstGeom prst="rect">
            <a:avLst/>
          </a:prstGeom>
          <a:noFill/>
        </p:spPr>
        <p:txBody>
          <a:bodyPr wrap="square" rtlCol="0">
            <a:spAutoFit/>
          </a:bodyPr>
          <a:lstStyle/>
          <a:p>
            <a:pPr>
              <a:lnSpc>
                <a:spcPts val="1800"/>
              </a:lnSpc>
            </a:pPr>
            <a:r>
              <a:rPr lang="en-US" dirty="0">
                <a:latin typeface="United Sans Rg Md" pitchFamily="50" charset="0"/>
              </a:rPr>
              <a:t>LEARN MORE AT </a:t>
            </a:r>
            <a:r>
              <a:rPr lang="en-US" dirty="0">
                <a:latin typeface="United Sans Rg Hv" pitchFamily="50" charset="0"/>
              </a:rPr>
              <a:t>WEBSITE</a:t>
            </a:r>
          </a:p>
          <a:p>
            <a:pPr>
              <a:lnSpc>
                <a:spcPts val="1800"/>
              </a:lnSpc>
            </a:pPr>
            <a:r>
              <a:rPr lang="en-US" dirty="0">
                <a:latin typeface="United Sans Rg Bd" pitchFamily="50" charset="0"/>
              </a:rPr>
              <a:t>ADDITIONAL INFORMATION</a:t>
            </a:r>
          </a:p>
        </p:txBody>
      </p:sp>
    </p:spTree>
    <p:extLst>
      <p:ext uri="{BB962C8B-B14F-4D97-AF65-F5344CB8AC3E}">
        <p14:creationId xmlns:p14="http://schemas.microsoft.com/office/powerpoint/2010/main" val="160632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99D0388-856A-49B2-A7B8-4E888D1C1E23}"/>
              </a:ext>
            </a:extLst>
          </p:cNvPr>
          <p:cNvSpPr txBox="1"/>
          <p:nvPr/>
        </p:nvSpPr>
        <p:spPr>
          <a:xfrm>
            <a:off x="1352550" y="660400"/>
            <a:ext cx="50673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4A168"/>
                </a:solidFill>
                <a:effectLst/>
                <a:uLnTx/>
                <a:uFillTx/>
                <a:latin typeface="United Sans Rg Hv" pitchFamily="50" charset="0"/>
                <a:ea typeface="+mn-ea"/>
                <a:cs typeface="+mn-cs"/>
              </a:rPr>
              <a:t>EVENT SERIES HEADING</a:t>
            </a:r>
          </a:p>
        </p:txBody>
      </p:sp>
      <p:sp>
        <p:nvSpPr>
          <p:cNvPr id="7" name="TextBox 6">
            <a:extLst>
              <a:ext uri="{FF2B5EF4-FFF2-40B4-BE49-F238E27FC236}">
                <a16:creationId xmlns:a16="http://schemas.microsoft.com/office/drawing/2014/main" id="{2AE1761D-B191-4FF1-8389-8EC3B4AEC605}"/>
              </a:ext>
            </a:extLst>
          </p:cNvPr>
          <p:cNvSpPr txBox="1"/>
          <p:nvPr/>
        </p:nvSpPr>
        <p:spPr>
          <a:xfrm>
            <a:off x="652670" y="854010"/>
            <a:ext cx="6467060" cy="12772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700" b="0" i="1" u="none" strike="noStrike" kern="1200" cap="none" spc="0" normalizeH="0" baseline="0" noProof="0" dirty="0">
                <a:ln>
                  <a:noFill/>
                </a:ln>
                <a:effectLst/>
                <a:uLnTx/>
                <a:uFillTx/>
                <a:latin typeface="Acumin Pro ExtraCondensed" panose="020B0508020202020204" pitchFamily="34" charset="0"/>
                <a:ea typeface="+mn-ea"/>
                <a:cs typeface="+mn-cs"/>
              </a:rPr>
              <a:t>MAIN TITLE HERE</a:t>
            </a:r>
          </a:p>
        </p:txBody>
      </p:sp>
      <p:sp>
        <p:nvSpPr>
          <p:cNvPr id="10" name="Rectangle 9">
            <a:extLst>
              <a:ext uri="{FF2B5EF4-FFF2-40B4-BE49-F238E27FC236}">
                <a16:creationId xmlns:a16="http://schemas.microsoft.com/office/drawing/2014/main" id="{213D0AFB-3287-4FF2-B222-B13B52794E23}"/>
              </a:ext>
            </a:extLst>
          </p:cNvPr>
          <p:cNvSpPr/>
          <p:nvPr/>
        </p:nvSpPr>
        <p:spPr>
          <a:xfrm>
            <a:off x="2998304" y="1980844"/>
            <a:ext cx="3657600" cy="365760"/>
          </a:xfrm>
          <a:prstGeom prst="rect">
            <a:avLst/>
          </a:prstGeom>
          <a:noFill/>
          <a:ln>
            <a:solidFill>
              <a:srgbClr val="C4A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C8BC9F6-A582-4DDB-949E-DF5FDC544882}"/>
              </a:ext>
            </a:extLst>
          </p:cNvPr>
          <p:cNvSpPr txBox="1"/>
          <p:nvPr/>
        </p:nvSpPr>
        <p:spPr>
          <a:xfrm>
            <a:off x="3057939" y="1980844"/>
            <a:ext cx="3597963"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300" normalizeH="0" baseline="0" noProof="0" dirty="0">
                <a:ln>
                  <a:noFill/>
                </a:ln>
                <a:effectLst/>
                <a:uLnTx/>
                <a:uFillTx/>
                <a:latin typeface="United Sans Cd Bd" pitchFamily="50" charset="0"/>
                <a:ea typeface="+mn-ea"/>
                <a:cs typeface="+mn-cs"/>
              </a:rPr>
              <a:t>SECONDARY TITLE WORDS</a:t>
            </a:r>
          </a:p>
        </p:txBody>
      </p:sp>
      <p:pic>
        <p:nvPicPr>
          <p:cNvPr id="5" name="Picture 4">
            <a:extLst>
              <a:ext uri="{FF2B5EF4-FFF2-40B4-BE49-F238E27FC236}">
                <a16:creationId xmlns:a16="http://schemas.microsoft.com/office/drawing/2014/main" id="{B5A584EA-F3D9-4EEB-86CA-9CB363A64F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35670" y="3425001"/>
            <a:ext cx="2748197" cy="1828800"/>
          </a:xfrm>
          <a:prstGeom prst="rect">
            <a:avLst/>
          </a:prstGeom>
        </p:spPr>
      </p:pic>
      <p:cxnSp>
        <p:nvCxnSpPr>
          <p:cNvPr id="14" name="Straight Connector 13">
            <a:extLst>
              <a:ext uri="{FF2B5EF4-FFF2-40B4-BE49-F238E27FC236}">
                <a16:creationId xmlns:a16="http://schemas.microsoft.com/office/drawing/2014/main" id="{08B3E64A-1552-4402-A036-69DD7ADB67EC}"/>
              </a:ext>
            </a:extLst>
          </p:cNvPr>
          <p:cNvCxnSpPr/>
          <p:nvPr/>
        </p:nvCxnSpPr>
        <p:spPr>
          <a:xfrm>
            <a:off x="3154680" y="2965302"/>
            <a:ext cx="0" cy="4270248"/>
          </a:xfrm>
          <a:prstGeom prst="line">
            <a:avLst/>
          </a:prstGeom>
          <a:ln>
            <a:solidFill>
              <a:srgbClr val="D6BF9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FC5EFDEC-9B44-47E6-A641-8C2CB17D3787}"/>
              </a:ext>
            </a:extLst>
          </p:cNvPr>
          <p:cNvSpPr/>
          <p:nvPr/>
        </p:nvSpPr>
        <p:spPr>
          <a:xfrm>
            <a:off x="3485190" y="2965302"/>
            <a:ext cx="3291840" cy="914400"/>
          </a:xfrm>
          <a:prstGeom prst="rect">
            <a:avLst/>
          </a:prstGeom>
          <a:solidFill>
            <a:srgbClr val="D6B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56E29978-6FB0-4C2E-883F-4312798596B0}"/>
              </a:ext>
            </a:extLst>
          </p:cNvPr>
          <p:cNvSpPr txBox="1"/>
          <p:nvPr/>
        </p:nvSpPr>
        <p:spPr>
          <a:xfrm>
            <a:off x="3915678" y="2965302"/>
            <a:ext cx="2430864" cy="5386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900" b="1" i="1" u="none" strike="noStrike" kern="1200" cap="none" spc="0" normalizeH="0" baseline="0" noProof="0" dirty="0">
                <a:ln>
                  <a:noFill/>
                </a:ln>
                <a:solidFill>
                  <a:prstClr val="black"/>
                </a:solidFill>
                <a:effectLst/>
                <a:uLnTx/>
                <a:uFillTx/>
                <a:latin typeface="Acumin Pro ExtraCondensed" panose="020B0508020202020204" pitchFamily="34" charset="0"/>
                <a:ea typeface="+mn-ea"/>
                <a:cs typeface="+mn-cs"/>
              </a:rPr>
              <a:t>FIRST LASTNAME</a:t>
            </a:r>
          </a:p>
        </p:txBody>
      </p:sp>
      <p:sp>
        <p:nvSpPr>
          <p:cNvPr id="17" name="TextBox 16">
            <a:extLst>
              <a:ext uri="{FF2B5EF4-FFF2-40B4-BE49-F238E27FC236}">
                <a16:creationId xmlns:a16="http://schemas.microsoft.com/office/drawing/2014/main" id="{B1F831F8-D49C-4A64-A91F-32BCDF456CBA}"/>
              </a:ext>
            </a:extLst>
          </p:cNvPr>
          <p:cNvSpPr txBox="1"/>
          <p:nvPr/>
        </p:nvSpPr>
        <p:spPr>
          <a:xfrm>
            <a:off x="3915679" y="3374734"/>
            <a:ext cx="2430863" cy="55399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United Sans Cd Bd" pitchFamily="50" charset="0"/>
                <a:ea typeface="+mn-ea"/>
                <a:cs typeface="+mn-cs"/>
              </a:rPr>
              <a:t>TITLE/OCCUPATION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United Sans Cd Bd" pitchFamily="50" charset="0"/>
                <a:ea typeface="+mn-ea"/>
                <a:cs typeface="+mn-cs"/>
              </a:rPr>
              <a:t>1-2 LINES</a:t>
            </a:r>
          </a:p>
        </p:txBody>
      </p:sp>
      <p:sp>
        <p:nvSpPr>
          <p:cNvPr id="20" name="TextBox 19">
            <a:extLst>
              <a:ext uri="{FF2B5EF4-FFF2-40B4-BE49-F238E27FC236}">
                <a16:creationId xmlns:a16="http://schemas.microsoft.com/office/drawing/2014/main" id="{3DB3D071-038C-4926-96E6-BF45AC8D0255}"/>
              </a:ext>
            </a:extLst>
          </p:cNvPr>
          <p:cNvSpPr txBox="1"/>
          <p:nvPr/>
        </p:nvSpPr>
        <p:spPr>
          <a:xfrm>
            <a:off x="3409784" y="4068073"/>
            <a:ext cx="3367240" cy="3264483"/>
          </a:xfrm>
          <a:prstGeom prst="rect">
            <a:avLst/>
          </a:prstGeom>
          <a:noFill/>
        </p:spPr>
        <p:txBody>
          <a:bodyPr wrap="square" rtlCol="0">
            <a:spAutoFit/>
          </a:bodyPr>
          <a:lstStyle/>
          <a:p>
            <a:pPr lvl="0">
              <a:lnSpc>
                <a:spcPct val="150000"/>
              </a:lnSpc>
            </a:pPr>
            <a:r>
              <a:rPr lang="en-US" sz="1600" baseline="30000" dirty="0">
                <a:latin typeface="Acumin Pro Semibold" panose="020B0704020202020204" pitchFamily="34" charset="0"/>
              </a:rPr>
              <a:t>Look again at that dot. That's here. That's home. That's us. On it everyone you love, everyone you know, everyone you ever heard of, every human being who ever was, lived out their lives. The aggregate of our joy and suffering, thousands of confident religions, ideologies, and economic doctrines, every hunter and forager, every hero and coward, every creator and destroyer of civilization, every king and peasant, every young couple in love, every mother and father, hopeful child, inventor and explorer, every teacher of morals, every corrupt politician, every "superstar," every "supreme leader," every saint and sinner in the history …</a:t>
            </a:r>
            <a:endParaRPr kumimoji="0" lang="en-US" sz="1600" b="0" i="0" u="none" strike="noStrike" kern="1200" cap="none" spc="0" normalizeH="0" baseline="30000" noProof="0" dirty="0">
              <a:ln>
                <a:noFill/>
              </a:ln>
              <a:effectLst/>
              <a:uLnTx/>
              <a:uFillTx/>
              <a:latin typeface="Acumin Pro Semibold" panose="020B0704020202020204" pitchFamily="34" charset="0"/>
              <a:ea typeface="+mn-ea"/>
              <a:cs typeface="+mn-cs"/>
            </a:endParaRPr>
          </a:p>
        </p:txBody>
      </p:sp>
      <p:sp>
        <p:nvSpPr>
          <p:cNvPr id="26" name="Rectangle 25">
            <a:extLst>
              <a:ext uri="{FF2B5EF4-FFF2-40B4-BE49-F238E27FC236}">
                <a16:creationId xmlns:a16="http://schemas.microsoft.com/office/drawing/2014/main" id="{6C27B3BB-492D-400F-8EF7-97838F993115}"/>
              </a:ext>
            </a:extLst>
          </p:cNvPr>
          <p:cNvSpPr/>
          <p:nvPr/>
        </p:nvSpPr>
        <p:spPr>
          <a:xfrm>
            <a:off x="995373" y="7522626"/>
            <a:ext cx="5781655" cy="521208"/>
          </a:xfrm>
          <a:prstGeom prst="rect">
            <a:avLst/>
          </a:prstGeom>
          <a:solidFill>
            <a:srgbClr val="D6B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9251C88C-48BB-443C-99B5-56032AE32EF7}"/>
              </a:ext>
            </a:extLst>
          </p:cNvPr>
          <p:cNvSpPr txBox="1"/>
          <p:nvPr/>
        </p:nvSpPr>
        <p:spPr>
          <a:xfrm>
            <a:off x="2718412" y="7601449"/>
            <a:ext cx="2335576" cy="584904"/>
          </a:xfrm>
          <a:prstGeom prst="rect">
            <a:avLst/>
          </a:prstGeom>
          <a:noFill/>
        </p:spPr>
        <p:txBody>
          <a:bodyPr wrap="square" rtlCol="0">
            <a:spAutoFit/>
          </a:bodyPr>
          <a:lstStyle/>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2400" b="0" i="0" u="none" strike="noStrike" kern="1200" cap="none" spc="0" normalizeH="0" baseline="30000" noProof="0" dirty="0">
                <a:ln>
                  <a:noFill/>
                </a:ln>
                <a:solidFill>
                  <a:prstClr val="black"/>
                </a:solidFill>
                <a:effectLst/>
                <a:uLnTx/>
                <a:uFillTx/>
                <a:latin typeface="United Sans Rg Hv" pitchFamily="50" charset="0"/>
                <a:ea typeface="+mn-ea"/>
                <a:cs typeface="+mn-cs"/>
              </a:rPr>
              <a:t>DATE • TIME</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2400" b="1" i="0" u="none" strike="noStrike" kern="1200" cap="none" spc="0" normalizeH="0" baseline="30000" noProof="0" dirty="0">
                <a:ln>
                  <a:noFill/>
                </a:ln>
                <a:solidFill>
                  <a:prstClr val="black"/>
                </a:solidFill>
                <a:effectLst/>
                <a:uLnTx/>
                <a:uFillTx/>
                <a:latin typeface="United Sans Rg Bd" pitchFamily="50" charset="0"/>
                <a:ea typeface="+mn-ea"/>
                <a:cs typeface="+mn-cs"/>
              </a:rPr>
              <a:t>EVENT LOCATION</a:t>
            </a:r>
            <a:endParaRPr kumimoji="0" lang="en-US" sz="1800" b="0" i="0" u="none" strike="noStrike" kern="1200" cap="none" spc="0" normalizeH="0" baseline="0" noProof="0" dirty="0">
              <a:ln>
                <a:noFill/>
              </a:ln>
              <a:solidFill>
                <a:prstClr val="black"/>
              </a:solidFill>
              <a:effectLst/>
              <a:uLnTx/>
              <a:uFillTx/>
              <a:latin typeface="United Sans Rg Bd" pitchFamily="50" charset="0"/>
              <a:ea typeface="+mn-ea"/>
              <a:cs typeface="+mn-cs"/>
            </a:endParaRPr>
          </a:p>
        </p:txBody>
      </p:sp>
      <p:sp>
        <p:nvSpPr>
          <p:cNvPr id="28" name="Rectangle 27">
            <a:extLst>
              <a:ext uri="{FF2B5EF4-FFF2-40B4-BE49-F238E27FC236}">
                <a16:creationId xmlns:a16="http://schemas.microsoft.com/office/drawing/2014/main" id="{4D31616B-404C-4C51-BBD5-B0521D888338}"/>
              </a:ext>
            </a:extLst>
          </p:cNvPr>
          <p:cNvSpPr/>
          <p:nvPr/>
        </p:nvSpPr>
        <p:spPr>
          <a:xfrm>
            <a:off x="995369" y="8229271"/>
            <a:ext cx="5781655" cy="521208"/>
          </a:xfrm>
          <a:prstGeom prst="rect">
            <a:avLst/>
          </a:prstGeom>
          <a:solidFill>
            <a:srgbClr val="5359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80A28CB1-1D34-41B3-8044-C54579B285CD}"/>
              </a:ext>
            </a:extLst>
          </p:cNvPr>
          <p:cNvSpPr txBox="1"/>
          <p:nvPr/>
        </p:nvSpPr>
        <p:spPr>
          <a:xfrm>
            <a:off x="2290270" y="8240158"/>
            <a:ext cx="3191861" cy="562783"/>
          </a:xfrm>
          <a:prstGeom prst="rect">
            <a:avLst/>
          </a:prstGeom>
          <a:noFill/>
        </p:spPr>
        <p:txBody>
          <a:bodyPr wrap="square" rtlCol="0">
            <a:spAutoFit/>
          </a:bodyPr>
          <a:lstStyle/>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United Sans Rg Md" pitchFamily="50" charset="0"/>
                <a:ea typeface="+mn-ea"/>
                <a:cs typeface="+mn-cs"/>
              </a:rPr>
              <a:t>LEARN MORE AT </a:t>
            </a:r>
            <a:r>
              <a:rPr kumimoji="0" lang="en-US" sz="1800" b="0" i="0" u="none" strike="noStrike" kern="1200" cap="none" spc="0" normalizeH="0" baseline="0" noProof="0" dirty="0">
                <a:ln>
                  <a:noFill/>
                </a:ln>
                <a:solidFill>
                  <a:srgbClr val="D6BF91"/>
                </a:solidFill>
                <a:effectLst/>
                <a:uLnTx/>
                <a:uFillTx/>
                <a:latin typeface="United Sans Rg Hv" pitchFamily="50" charset="0"/>
                <a:ea typeface="+mn-ea"/>
                <a:cs typeface="+mn-cs"/>
              </a:rPr>
              <a:t>WEBSITE</a:t>
            </a:r>
          </a:p>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United Sans Rg Bd" pitchFamily="50" charset="0"/>
                <a:ea typeface="+mn-ea"/>
                <a:cs typeface="+mn-cs"/>
              </a:rPr>
              <a:t>ADDITIONAL INFORMATION</a:t>
            </a:r>
          </a:p>
        </p:txBody>
      </p:sp>
      <p:pic>
        <p:nvPicPr>
          <p:cNvPr id="3" name="Picture 2">
            <a:extLst>
              <a:ext uri="{FF2B5EF4-FFF2-40B4-BE49-F238E27FC236}">
                <a16:creationId xmlns:a16="http://schemas.microsoft.com/office/drawing/2014/main" id="{89E94FBB-876B-4261-9FC1-36F7D47AE437}"/>
              </a:ext>
            </a:extLst>
          </p:cNvPr>
          <p:cNvPicPr>
            <a:picLocks noChangeAspect="1"/>
          </p:cNvPicPr>
          <p:nvPr/>
        </p:nvPicPr>
        <p:blipFill rotWithShape="1">
          <a:blip r:embed="rId3">
            <a:extLst>
              <a:ext uri="{28A0092B-C50C-407E-A947-70E740481C1C}">
                <a14:useLocalDpi xmlns:a14="http://schemas.microsoft.com/office/drawing/2010/main" val="0"/>
              </a:ext>
            </a:extLst>
          </a:blip>
          <a:srcRect r="17566" b="-4214"/>
          <a:stretch/>
        </p:blipFill>
        <p:spPr>
          <a:xfrm>
            <a:off x="2103890" y="9204390"/>
            <a:ext cx="3564620" cy="480276"/>
          </a:xfrm>
          <a:prstGeom prst="rect">
            <a:avLst/>
          </a:prstGeom>
        </p:spPr>
      </p:pic>
    </p:spTree>
    <p:extLst>
      <p:ext uri="{BB962C8B-B14F-4D97-AF65-F5344CB8AC3E}">
        <p14:creationId xmlns:p14="http://schemas.microsoft.com/office/powerpoint/2010/main" val="164554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CF7CF4-435A-40BD-BD21-983D8F4245B5}"/>
              </a:ext>
            </a:extLst>
          </p:cNvPr>
          <p:cNvSpPr/>
          <p:nvPr/>
        </p:nvSpPr>
        <p:spPr>
          <a:xfrm>
            <a:off x="457200" y="436728"/>
            <a:ext cx="6858000" cy="228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D629884-6EC3-47BA-B24C-A9A280276905}"/>
              </a:ext>
            </a:extLst>
          </p:cNvPr>
          <p:cNvSpPr/>
          <p:nvPr/>
        </p:nvSpPr>
        <p:spPr>
          <a:xfrm>
            <a:off x="457200" y="2722728"/>
            <a:ext cx="6858000" cy="6898944"/>
          </a:xfrm>
          <a:prstGeom prst="rect">
            <a:avLst/>
          </a:prstGeom>
          <a:solidFill>
            <a:srgbClr val="D9B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DFFC9E8-B1F0-4F62-9D68-FF5E02416236}"/>
              </a:ext>
            </a:extLst>
          </p:cNvPr>
          <p:cNvSpPr/>
          <p:nvPr/>
        </p:nvSpPr>
        <p:spPr>
          <a:xfrm>
            <a:off x="914400" y="2425548"/>
            <a:ext cx="5943600" cy="594360"/>
          </a:xfrm>
          <a:prstGeom prst="rect">
            <a:avLst/>
          </a:prstGeom>
          <a:solidFill>
            <a:srgbClr val="777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61B2727-A841-4EF0-A9CA-BAC93C50ED00}"/>
              </a:ext>
            </a:extLst>
          </p:cNvPr>
          <p:cNvSpPr txBox="1"/>
          <p:nvPr/>
        </p:nvSpPr>
        <p:spPr>
          <a:xfrm>
            <a:off x="528850" y="741433"/>
            <a:ext cx="6714699" cy="1684115"/>
          </a:xfrm>
          <a:prstGeom prst="rect">
            <a:avLst/>
          </a:prstGeom>
          <a:noFill/>
        </p:spPr>
        <p:txBody>
          <a:bodyPr wrap="square" rtlCol="0">
            <a:spAutoFit/>
          </a:bodyPr>
          <a:lstStyle/>
          <a:p>
            <a:pPr algn="ctr">
              <a:lnSpc>
                <a:spcPts val="6000"/>
              </a:lnSpc>
            </a:pPr>
            <a:r>
              <a:rPr lang="en-US" sz="7400" b="1" i="1" dirty="0">
                <a:solidFill>
                  <a:schemeClr val="bg1"/>
                </a:solidFill>
                <a:latin typeface="Acumin Pro ExtraCondensed" panose="020B0508020202020204" pitchFamily="34" charset="0"/>
              </a:rPr>
              <a:t>EVENT TITLE HERE</a:t>
            </a:r>
          </a:p>
          <a:p>
            <a:pPr algn="ctr">
              <a:lnSpc>
                <a:spcPts val="6000"/>
              </a:lnSpc>
            </a:pPr>
            <a:r>
              <a:rPr lang="en-US" sz="7400" b="1" i="1" dirty="0">
                <a:solidFill>
                  <a:schemeClr val="bg1"/>
                </a:solidFill>
                <a:latin typeface="Acumin Pro ExtraCondensed" panose="020B0508020202020204" pitchFamily="34" charset="0"/>
              </a:rPr>
              <a:t>1 OR 2 LINES</a:t>
            </a:r>
          </a:p>
        </p:txBody>
      </p:sp>
      <p:sp>
        <p:nvSpPr>
          <p:cNvPr id="8" name="TextBox 7">
            <a:extLst>
              <a:ext uri="{FF2B5EF4-FFF2-40B4-BE49-F238E27FC236}">
                <a16:creationId xmlns:a16="http://schemas.microsoft.com/office/drawing/2014/main" id="{A690069A-0267-4775-933B-5BCFB12D27E9}"/>
              </a:ext>
            </a:extLst>
          </p:cNvPr>
          <p:cNvSpPr txBox="1"/>
          <p:nvPr/>
        </p:nvSpPr>
        <p:spPr>
          <a:xfrm>
            <a:off x="1675261" y="2435442"/>
            <a:ext cx="4421875" cy="622414"/>
          </a:xfrm>
          <a:prstGeom prst="rect">
            <a:avLst/>
          </a:prstGeom>
          <a:noFill/>
        </p:spPr>
        <p:txBody>
          <a:bodyPr wrap="square" rtlCol="0">
            <a:spAutoFit/>
          </a:bodyPr>
          <a:lstStyle/>
          <a:p>
            <a:pPr algn="ctr">
              <a:lnSpc>
                <a:spcPts val="2000"/>
              </a:lnSpc>
            </a:pPr>
            <a:r>
              <a:rPr lang="en-US" sz="2200" dirty="0">
                <a:solidFill>
                  <a:schemeClr val="bg1"/>
                </a:solidFill>
                <a:latin typeface="United Sans Cd Hv" pitchFamily="50" charset="0"/>
              </a:rPr>
              <a:t>EVENT DATE AND TIME</a:t>
            </a:r>
            <a:br>
              <a:rPr lang="en-US" sz="2200" dirty="0">
                <a:solidFill>
                  <a:schemeClr val="bg1"/>
                </a:solidFill>
                <a:latin typeface="United Sans Cd Hv" pitchFamily="50" charset="0"/>
              </a:rPr>
            </a:br>
            <a:r>
              <a:rPr lang="en-US" sz="2200" dirty="0">
                <a:solidFill>
                  <a:schemeClr val="bg1"/>
                </a:solidFill>
                <a:latin typeface="United Sans Cd Hv" pitchFamily="50" charset="0"/>
              </a:rPr>
              <a:t>EVENT LOCATION</a:t>
            </a:r>
          </a:p>
        </p:txBody>
      </p:sp>
      <p:cxnSp>
        <p:nvCxnSpPr>
          <p:cNvPr id="13" name="Straight Connector 12">
            <a:extLst>
              <a:ext uri="{FF2B5EF4-FFF2-40B4-BE49-F238E27FC236}">
                <a16:creationId xmlns:a16="http://schemas.microsoft.com/office/drawing/2014/main" id="{671B651C-959F-4E01-88CD-C9F9789BEDAD}"/>
              </a:ext>
            </a:extLst>
          </p:cNvPr>
          <p:cNvCxnSpPr/>
          <p:nvPr/>
        </p:nvCxnSpPr>
        <p:spPr>
          <a:xfrm>
            <a:off x="2752955" y="3320916"/>
            <a:ext cx="0" cy="1920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283494E-A9F0-40D3-B502-E4BE7A04CFC7}"/>
              </a:ext>
            </a:extLst>
          </p:cNvPr>
          <p:cNvCxnSpPr/>
          <p:nvPr/>
        </p:nvCxnSpPr>
        <p:spPr>
          <a:xfrm>
            <a:off x="5081906" y="3320916"/>
            <a:ext cx="0" cy="1920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8326B406-F3E1-4C33-BB65-1C4B94B2EDF6}"/>
              </a:ext>
            </a:extLst>
          </p:cNvPr>
          <p:cNvPicPr>
            <a:picLocks noChangeAspect="1"/>
          </p:cNvPicPr>
          <p:nvPr/>
        </p:nvPicPr>
        <p:blipFill rotWithShape="1">
          <a:blip r:embed="rId2">
            <a:extLst>
              <a:ext uri="{28A0092B-C50C-407E-A947-70E740481C1C}">
                <a14:useLocalDpi xmlns:a14="http://schemas.microsoft.com/office/drawing/2010/main" val="0"/>
              </a:ext>
            </a:extLst>
          </a:blip>
          <a:srcRect r="17566" b="-4214"/>
          <a:stretch/>
        </p:blipFill>
        <p:spPr>
          <a:xfrm>
            <a:off x="2536138" y="9135068"/>
            <a:ext cx="2700120" cy="363798"/>
          </a:xfrm>
          <a:prstGeom prst="rect">
            <a:avLst/>
          </a:prstGeom>
        </p:spPr>
      </p:pic>
      <p:pic>
        <p:nvPicPr>
          <p:cNvPr id="9" name="Picture 8">
            <a:extLst>
              <a:ext uri="{FF2B5EF4-FFF2-40B4-BE49-F238E27FC236}">
                <a16:creationId xmlns:a16="http://schemas.microsoft.com/office/drawing/2014/main" id="{96EC6E47-E61C-45D1-AD4D-6BBD437DF6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601321" y="3642119"/>
            <a:ext cx="1920240" cy="1277833"/>
          </a:xfrm>
          <a:prstGeom prst="rect">
            <a:avLst/>
          </a:prstGeom>
        </p:spPr>
      </p:pic>
      <p:sp>
        <p:nvSpPr>
          <p:cNvPr id="16" name="TextBox 15">
            <a:extLst>
              <a:ext uri="{FF2B5EF4-FFF2-40B4-BE49-F238E27FC236}">
                <a16:creationId xmlns:a16="http://schemas.microsoft.com/office/drawing/2014/main" id="{F9FB91F7-079E-4BA1-A1AD-5A7950E21E58}"/>
              </a:ext>
            </a:extLst>
          </p:cNvPr>
          <p:cNvSpPr txBox="1"/>
          <p:nvPr/>
        </p:nvSpPr>
        <p:spPr>
          <a:xfrm>
            <a:off x="813183" y="5319629"/>
            <a:ext cx="1277834" cy="570156"/>
          </a:xfrm>
          <a:prstGeom prst="rect">
            <a:avLst/>
          </a:prstGeom>
          <a:noFill/>
        </p:spPr>
        <p:txBody>
          <a:bodyPr wrap="square" rtlCol="0">
            <a:spAutoFit/>
          </a:bodyPr>
          <a:lstStyle/>
          <a:p>
            <a:pPr>
              <a:lnSpc>
                <a:spcPts val="1800"/>
              </a:lnSpc>
            </a:pPr>
            <a:r>
              <a:rPr lang="en-US" sz="2000" dirty="0" err="1">
                <a:latin typeface="United Sans Cd Hv" pitchFamily="50" charset="0"/>
              </a:rPr>
              <a:t>Firstname</a:t>
            </a:r>
            <a:endParaRPr lang="en-US" sz="2000" dirty="0">
              <a:latin typeface="United Sans Cd Hv" pitchFamily="50" charset="0"/>
            </a:endParaRPr>
          </a:p>
          <a:p>
            <a:pPr>
              <a:lnSpc>
                <a:spcPts val="1800"/>
              </a:lnSpc>
            </a:pPr>
            <a:r>
              <a:rPr lang="en-US" sz="2000" dirty="0" err="1">
                <a:latin typeface="United Sans Cd Hv" pitchFamily="50" charset="0"/>
              </a:rPr>
              <a:t>Lastname</a:t>
            </a:r>
            <a:endParaRPr lang="en-US" sz="2000" dirty="0">
              <a:latin typeface="United Sans Cd Hv" pitchFamily="50" charset="0"/>
            </a:endParaRPr>
          </a:p>
        </p:txBody>
      </p:sp>
      <p:sp>
        <p:nvSpPr>
          <p:cNvPr id="19" name="TextBox 18">
            <a:extLst>
              <a:ext uri="{FF2B5EF4-FFF2-40B4-BE49-F238E27FC236}">
                <a16:creationId xmlns:a16="http://schemas.microsoft.com/office/drawing/2014/main" id="{2C5E2F6E-B54C-44D1-92B4-ED314054E283}"/>
              </a:ext>
            </a:extLst>
          </p:cNvPr>
          <p:cNvSpPr txBox="1"/>
          <p:nvPr/>
        </p:nvSpPr>
        <p:spPr>
          <a:xfrm>
            <a:off x="833655" y="5842381"/>
            <a:ext cx="1530121" cy="261610"/>
          </a:xfrm>
          <a:prstGeom prst="rect">
            <a:avLst/>
          </a:prstGeom>
          <a:noFill/>
        </p:spPr>
        <p:txBody>
          <a:bodyPr wrap="square" rtlCol="0">
            <a:spAutoFit/>
          </a:bodyPr>
          <a:lstStyle/>
          <a:p>
            <a:r>
              <a:rPr lang="en-US" sz="1100" dirty="0">
                <a:solidFill>
                  <a:srgbClr val="53595F"/>
                </a:solidFill>
                <a:latin typeface="Acumin Pro Condensed Semibold" panose="020B0706020202020204" pitchFamily="34" charset="0"/>
              </a:rPr>
              <a:t>Professional Title(s)</a:t>
            </a:r>
          </a:p>
        </p:txBody>
      </p:sp>
      <p:sp>
        <p:nvSpPr>
          <p:cNvPr id="22" name="TextBox 21">
            <a:extLst>
              <a:ext uri="{FF2B5EF4-FFF2-40B4-BE49-F238E27FC236}">
                <a16:creationId xmlns:a16="http://schemas.microsoft.com/office/drawing/2014/main" id="{4686917C-8246-4EF0-B455-B0463286C8BE}"/>
              </a:ext>
            </a:extLst>
          </p:cNvPr>
          <p:cNvSpPr txBox="1"/>
          <p:nvPr/>
        </p:nvSpPr>
        <p:spPr>
          <a:xfrm>
            <a:off x="832421" y="6103991"/>
            <a:ext cx="1524531" cy="1546577"/>
          </a:xfrm>
          <a:prstGeom prst="rect">
            <a:avLst/>
          </a:prstGeom>
          <a:noFill/>
        </p:spPr>
        <p:txBody>
          <a:bodyPr wrap="square" rtlCol="0">
            <a:spAutoFit/>
          </a:bodyPr>
          <a:lstStyle/>
          <a:p>
            <a:r>
              <a:rPr lang="en-US" sz="1050" dirty="0">
                <a:latin typeface="Acumin Pro Condensed Medium" panose="020B0606020202020204" pitchFamily="34" charset="0"/>
              </a:rPr>
              <a:t>The Earth is a very small stage in a vast cosmic arena. Think of the rivers of blood spilled by all those generals and emperors so that, in glory and triumph, they could become the momentary masters of a fraction of a dot. </a:t>
            </a:r>
          </a:p>
        </p:txBody>
      </p:sp>
      <p:pic>
        <p:nvPicPr>
          <p:cNvPr id="27" name="Picture 26">
            <a:extLst>
              <a:ext uri="{FF2B5EF4-FFF2-40B4-BE49-F238E27FC236}">
                <a16:creationId xmlns:a16="http://schemas.microsoft.com/office/drawing/2014/main" id="{293C61EF-E07C-46C7-B1B1-30338DCE1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930272" y="3642119"/>
            <a:ext cx="1920240" cy="1277833"/>
          </a:xfrm>
          <a:prstGeom prst="rect">
            <a:avLst/>
          </a:prstGeom>
        </p:spPr>
      </p:pic>
      <p:sp>
        <p:nvSpPr>
          <p:cNvPr id="28" name="TextBox 27">
            <a:extLst>
              <a:ext uri="{FF2B5EF4-FFF2-40B4-BE49-F238E27FC236}">
                <a16:creationId xmlns:a16="http://schemas.microsoft.com/office/drawing/2014/main" id="{E2A1F348-3465-48B9-977D-3ADC9EEBC011}"/>
              </a:ext>
            </a:extLst>
          </p:cNvPr>
          <p:cNvSpPr txBox="1"/>
          <p:nvPr/>
        </p:nvSpPr>
        <p:spPr>
          <a:xfrm>
            <a:off x="3142134" y="5319629"/>
            <a:ext cx="1277834" cy="570156"/>
          </a:xfrm>
          <a:prstGeom prst="rect">
            <a:avLst/>
          </a:prstGeom>
          <a:noFill/>
        </p:spPr>
        <p:txBody>
          <a:bodyPr wrap="square" rtlCol="0">
            <a:spAutoFit/>
          </a:bodyPr>
          <a:lstStyle/>
          <a:p>
            <a:pPr>
              <a:lnSpc>
                <a:spcPts val="1800"/>
              </a:lnSpc>
            </a:pPr>
            <a:r>
              <a:rPr lang="en-US" sz="2000" dirty="0" err="1">
                <a:latin typeface="United Sans Cd Hv" pitchFamily="50" charset="0"/>
              </a:rPr>
              <a:t>Firstname</a:t>
            </a:r>
            <a:endParaRPr lang="en-US" sz="2000" dirty="0">
              <a:latin typeface="United Sans Cd Hv" pitchFamily="50" charset="0"/>
            </a:endParaRPr>
          </a:p>
          <a:p>
            <a:pPr>
              <a:lnSpc>
                <a:spcPts val="1800"/>
              </a:lnSpc>
            </a:pPr>
            <a:r>
              <a:rPr lang="en-US" sz="2000" dirty="0" err="1">
                <a:latin typeface="United Sans Cd Hv" pitchFamily="50" charset="0"/>
              </a:rPr>
              <a:t>Lastname</a:t>
            </a:r>
            <a:endParaRPr lang="en-US" sz="2000" dirty="0">
              <a:latin typeface="United Sans Cd Hv" pitchFamily="50" charset="0"/>
            </a:endParaRPr>
          </a:p>
        </p:txBody>
      </p:sp>
      <p:sp>
        <p:nvSpPr>
          <p:cNvPr id="29" name="TextBox 28">
            <a:extLst>
              <a:ext uri="{FF2B5EF4-FFF2-40B4-BE49-F238E27FC236}">
                <a16:creationId xmlns:a16="http://schemas.microsoft.com/office/drawing/2014/main" id="{94A8F147-4BCE-438C-9D19-A4E5388F233F}"/>
              </a:ext>
            </a:extLst>
          </p:cNvPr>
          <p:cNvSpPr txBox="1"/>
          <p:nvPr/>
        </p:nvSpPr>
        <p:spPr>
          <a:xfrm>
            <a:off x="3162606" y="5842381"/>
            <a:ext cx="1530121" cy="261610"/>
          </a:xfrm>
          <a:prstGeom prst="rect">
            <a:avLst/>
          </a:prstGeom>
          <a:noFill/>
        </p:spPr>
        <p:txBody>
          <a:bodyPr wrap="square" rtlCol="0">
            <a:spAutoFit/>
          </a:bodyPr>
          <a:lstStyle/>
          <a:p>
            <a:r>
              <a:rPr lang="en-US" sz="1100" dirty="0">
                <a:solidFill>
                  <a:srgbClr val="53595F"/>
                </a:solidFill>
                <a:latin typeface="Acumin Pro Condensed Semibold" panose="020B0706020202020204" pitchFamily="34" charset="0"/>
              </a:rPr>
              <a:t>Professional Title(s)</a:t>
            </a:r>
          </a:p>
        </p:txBody>
      </p:sp>
      <p:sp>
        <p:nvSpPr>
          <p:cNvPr id="30" name="TextBox 29">
            <a:extLst>
              <a:ext uri="{FF2B5EF4-FFF2-40B4-BE49-F238E27FC236}">
                <a16:creationId xmlns:a16="http://schemas.microsoft.com/office/drawing/2014/main" id="{649266E7-6C9A-4EE8-A2BD-407D7EF3A473}"/>
              </a:ext>
            </a:extLst>
          </p:cNvPr>
          <p:cNvSpPr txBox="1"/>
          <p:nvPr/>
        </p:nvSpPr>
        <p:spPr>
          <a:xfrm>
            <a:off x="3161372" y="6103991"/>
            <a:ext cx="1644555" cy="1546577"/>
          </a:xfrm>
          <a:prstGeom prst="rect">
            <a:avLst/>
          </a:prstGeom>
          <a:noFill/>
        </p:spPr>
        <p:txBody>
          <a:bodyPr wrap="square" rtlCol="0">
            <a:spAutoFit/>
          </a:bodyPr>
          <a:lstStyle/>
          <a:p>
            <a:r>
              <a:rPr lang="en-US" sz="1050" dirty="0">
                <a:latin typeface="Acumin Pro Condensed Medium" panose="020B0606020202020204" pitchFamily="34" charset="0"/>
              </a:rPr>
              <a:t>Think of the endless cruelties visited by the inhabitants of one corner of this pixel on the scarcely distinguishable inhabitants of some other corner, how frequent their misunderstandings, how eager they are to kill one another, how fervent their hatreds.</a:t>
            </a:r>
          </a:p>
        </p:txBody>
      </p:sp>
      <p:pic>
        <p:nvPicPr>
          <p:cNvPr id="32" name="Picture 31">
            <a:extLst>
              <a:ext uri="{FF2B5EF4-FFF2-40B4-BE49-F238E27FC236}">
                <a16:creationId xmlns:a16="http://schemas.microsoft.com/office/drawing/2014/main" id="{1A5F0EB9-13EB-4FC0-8B65-9C1F52A2C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259223" y="3642119"/>
            <a:ext cx="1920240" cy="1277833"/>
          </a:xfrm>
          <a:prstGeom prst="rect">
            <a:avLst/>
          </a:prstGeom>
        </p:spPr>
      </p:pic>
      <p:sp>
        <p:nvSpPr>
          <p:cNvPr id="33" name="TextBox 32">
            <a:extLst>
              <a:ext uri="{FF2B5EF4-FFF2-40B4-BE49-F238E27FC236}">
                <a16:creationId xmlns:a16="http://schemas.microsoft.com/office/drawing/2014/main" id="{8FFE1433-95FC-47C9-B22C-30E5ED92DF9A}"/>
              </a:ext>
            </a:extLst>
          </p:cNvPr>
          <p:cNvSpPr txBox="1"/>
          <p:nvPr/>
        </p:nvSpPr>
        <p:spPr>
          <a:xfrm>
            <a:off x="5471085" y="5319629"/>
            <a:ext cx="1277834" cy="570156"/>
          </a:xfrm>
          <a:prstGeom prst="rect">
            <a:avLst/>
          </a:prstGeom>
          <a:noFill/>
        </p:spPr>
        <p:txBody>
          <a:bodyPr wrap="square" rtlCol="0">
            <a:spAutoFit/>
          </a:bodyPr>
          <a:lstStyle/>
          <a:p>
            <a:pPr>
              <a:lnSpc>
                <a:spcPts val="1800"/>
              </a:lnSpc>
            </a:pPr>
            <a:r>
              <a:rPr lang="en-US" sz="2000" dirty="0" err="1">
                <a:latin typeface="United Sans Cd Hv" pitchFamily="50" charset="0"/>
              </a:rPr>
              <a:t>Firstname</a:t>
            </a:r>
            <a:endParaRPr lang="en-US" sz="2000" dirty="0">
              <a:latin typeface="United Sans Cd Hv" pitchFamily="50" charset="0"/>
            </a:endParaRPr>
          </a:p>
          <a:p>
            <a:pPr>
              <a:lnSpc>
                <a:spcPts val="1800"/>
              </a:lnSpc>
            </a:pPr>
            <a:r>
              <a:rPr lang="en-US" sz="2000" dirty="0" err="1">
                <a:latin typeface="United Sans Cd Hv" pitchFamily="50" charset="0"/>
              </a:rPr>
              <a:t>Lastname</a:t>
            </a:r>
            <a:endParaRPr lang="en-US" sz="2000" dirty="0">
              <a:latin typeface="United Sans Cd Hv" pitchFamily="50" charset="0"/>
            </a:endParaRPr>
          </a:p>
        </p:txBody>
      </p:sp>
      <p:sp>
        <p:nvSpPr>
          <p:cNvPr id="34" name="TextBox 33">
            <a:extLst>
              <a:ext uri="{FF2B5EF4-FFF2-40B4-BE49-F238E27FC236}">
                <a16:creationId xmlns:a16="http://schemas.microsoft.com/office/drawing/2014/main" id="{36F9EA15-3DE2-453C-8FEC-B5529529B8D9}"/>
              </a:ext>
            </a:extLst>
          </p:cNvPr>
          <p:cNvSpPr txBox="1"/>
          <p:nvPr/>
        </p:nvSpPr>
        <p:spPr>
          <a:xfrm>
            <a:off x="5491557" y="5842381"/>
            <a:ext cx="1530121" cy="261610"/>
          </a:xfrm>
          <a:prstGeom prst="rect">
            <a:avLst/>
          </a:prstGeom>
          <a:noFill/>
        </p:spPr>
        <p:txBody>
          <a:bodyPr wrap="square" rtlCol="0">
            <a:spAutoFit/>
          </a:bodyPr>
          <a:lstStyle/>
          <a:p>
            <a:r>
              <a:rPr lang="en-US" sz="1100" dirty="0">
                <a:solidFill>
                  <a:srgbClr val="53595F"/>
                </a:solidFill>
                <a:latin typeface="Acumin Pro Condensed Semibold" panose="020B0706020202020204" pitchFamily="34" charset="0"/>
              </a:rPr>
              <a:t>Professional Title(s)</a:t>
            </a:r>
          </a:p>
        </p:txBody>
      </p:sp>
      <p:sp>
        <p:nvSpPr>
          <p:cNvPr id="35" name="TextBox 34">
            <a:extLst>
              <a:ext uri="{FF2B5EF4-FFF2-40B4-BE49-F238E27FC236}">
                <a16:creationId xmlns:a16="http://schemas.microsoft.com/office/drawing/2014/main" id="{B211A3BF-E593-4AF2-B20C-6A75316A8842}"/>
              </a:ext>
            </a:extLst>
          </p:cNvPr>
          <p:cNvSpPr txBox="1"/>
          <p:nvPr/>
        </p:nvSpPr>
        <p:spPr>
          <a:xfrm>
            <a:off x="5490323" y="6103991"/>
            <a:ext cx="1524531" cy="1546577"/>
          </a:xfrm>
          <a:prstGeom prst="rect">
            <a:avLst/>
          </a:prstGeom>
          <a:noFill/>
        </p:spPr>
        <p:txBody>
          <a:bodyPr wrap="square" rtlCol="0">
            <a:spAutoFit/>
          </a:bodyPr>
          <a:lstStyle/>
          <a:p>
            <a:r>
              <a:rPr lang="en-US" sz="1050" dirty="0">
                <a:latin typeface="Acumin Pro Condensed Medium" panose="020B0606020202020204" pitchFamily="34" charset="0"/>
              </a:rPr>
              <a:t>Our </a:t>
            </a:r>
            <a:r>
              <a:rPr lang="en-US" sz="1050" dirty="0" err="1">
                <a:latin typeface="Acumin Pro Condensed Medium" panose="020B0606020202020204" pitchFamily="34" charset="0"/>
              </a:rPr>
              <a:t>posturings</a:t>
            </a:r>
            <a:r>
              <a:rPr lang="en-US" sz="1050" dirty="0">
                <a:latin typeface="Acumin Pro Condensed Medium" panose="020B0606020202020204" pitchFamily="34" charset="0"/>
              </a:rPr>
              <a:t>, our imagined self-importance, the delusion that we have some privileged position in the Universe, are challenged by this point of pale light. Our planet is a lonely speck in the great enveloping cosmic dark. In our obscurity… </a:t>
            </a:r>
          </a:p>
        </p:txBody>
      </p:sp>
      <p:sp>
        <p:nvSpPr>
          <p:cNvPr id="36" name="TextBox 35">
            <a:extLst>
              <a:ext uri="{FF2B5EF4-FFF2-40B4-BE49-F238E27FC236}">
                <a16:creationId xmlns:a16="http://schemas.microsoft.com/office/drawing/2014/main" id="{01F95C1C-729D-4013-AB11-B53729B7624F}"/>
              </a:ext>
            </a:extLst>
          </p:cNvPr>
          <p:cNvSpPr txBox="1"/>
          <p:nvPr/>
        </p:nvSpPr>
        <p:spPr>
          <a:xfrm>
            <a:off x="3063923" y="7998534"/>
            <a:ext cx="1644555" cy="276999"/>
          </a:xfrm>
          <a:prstGeom prst="rect">
            <a:avLst/>
          </a:prstGeom>
          <a:noFill/>
        </p:spPr>
        <p:txBody>
          <a:bodyPr wrap="square" rtlCol="0">
            <a:spAutoFit/>
          </a:bodyPr>
          <a:lstStyle/>
          <a:p>
            <a:pPr algn="ctr"/>
            <a:r>
              <a:rPr lang="en-US" sz="1200" dirty="0">
                <a:latin typeface="United Sans Rg Hv" pitchFamily="50" charset="0"/>
              </a:rPr>
              <a:t>SPONSORS</a:t>
            </a:r>
          </a:p>
        </p:txBody>
      </p:sp>
      <p:sp>
        <p:nvSpPr>
          <p:cNvPr id="37" name="TextBox 36">
            <a:extLst>
              <a:ext uri="{FF2B5EF4-FFF2-40B4-BE49-F238E27FC236}">
                <a16:creationId xmlns:a16="http://schemas.microsoft.com/office/drawing/2014/main" id="{25FE80B1-EEE6-4721-A4FD-D7A09DD7C189}"/>
              </a:ext>
            </a:extLst>
          </p:cNvPr>
          <p:cNvSpPr txBox="1"/>
          <p:nvPr/>
        </p:nvSpPr>
        <p:spPr>
          <a:xfrm>
            <a:off x="1201003" y="8405288"/>
            <a:ext cx="5370394" cy="507831"/>
          </a:xfrm>
          <a:prstGeom prst="rect">
            <a:avLst/>
          </a:prstGeom>
          <a:noFill/>
        </p:spPr>
        <p:txBody>
          <a:bodyPr wrap="square" rtlCol="0">
            <a:spAutoFit/>
          </a:bodyPr>
          <a:lstStyle/>
          <a:p>
            <a:pPr algn="ctr"/>
            <a:r>
              <a:rPr lang="en-US" sz="900" dirty="0">
                <a:latin typeface="Acumin Pro" panose="020B0504020202020204" pitchFamily="34" charset="0"/>
              </a:rPr>
              <a:t>The Earth is the only world known so far to harbor life. There is nowhere else, at least in the near future, to which our species could migrate. Visit, yes. Settle, not yet. Like it or not, for the moment the Earth is where we make our stand.</a:t>
            </a:r>
          </a:p>
        </p:txBody>
      </p:sp>
    </p:spTree>
    <p:extLst>
      <p:ext uri="{BB962C8B-B14F-4D97-AF65-F5344CB8AC3E}">
        <p14:creationId xmlns:p14="http://schemas.microsoft.com/office/powerpoint/2010/main" val="261259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CF7CF4-435A-40BD-BD21-983D8F4245B5}"/>
              </a:ext>
            </a:extLst>
          </p:cNvPr>
          <p:cNvSpPr/>
          <p:nvPr/>
        </p:nvSpPr>
        <p:spPr>
          <a:xfrm>
            <a:off x="457200" y="436728"/>
            <a:ext cx="6858000" cy="228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D629884-6EC3-47BA-B24C-A9A280276905}"/>
              </a:ext>
            </a:extLst>
          </p:cNvPr>
          <p:cNvSpPr/>
          <p:nvPr/>
        </p:nvSpPr>
        <p:spPr>
          <a:xfrm>
            <a:off x="457200" y="2722728"/>
            <a:ext cx="6858000" cy="6898944"/>
          </a:xfrm>
          <a:prstGeom prst="rect">
            <a:avLst/>
          </a:prstGeom>
          <a:solidFill>
            <a:srgbClr val="D9B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2DFFC9E8-B1F0-4F62-9D68-FF5E02416236}"/>
              </a:ext>
            </a:extLst>
          </p:cNvPr>
          <p:cNvSpPr/>
          <p:nvPr/>
        </p:nvSpPr>
        <p:spPr>
          <a:xfrm>
            <a:off x="914400" y="2425548"/>
            <a:ext cx="5943600" cy="594360"/>
          </a:xfrm>
          <a:prstGeom prst="rect">
            <a:avLst/>
          </a:prstGeom>
          <a:solidFill>
            <a:srgbClr val="777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61B2727-A841-4EF0-A9CA-BAC93C50ED00}"/>
              </a:ext>
            </a:extLst>
          </p:cNvPr>
          <p:cNvSpPr txBox="1"/>
          <p:nvPr/>
        </p:nvSpPr>
        <p:spPr>
          <a:xfrm>
            <a:off x="528850" y="741433"/>
            <a:ext cx="6714699" cy="1684115"/>
          </a:xfrm>
          <a:prstGeom prst="rect">
            <a:avLst/>
          </a:prstGeom>
          <a:noFill/>
        </p:spPr>
        <p:txBody>
          <a:bodyPr wrap="square" rtlCol="0">
            <a:spAutoFit/>
          </a:bodyPr>
          <a:lstStyle/>
          <a:p>
            <a:pPr marL="0" marR="0" lvl="0" indent="0" algn="ctr" defTabSz="457200" rtl="0" eaLnBrk="1" fontAlgn="auto" latinLnBrk="0" hangingPunct="1">
              <a:lnSpc>
                <a:spcPts val="6000"/>
              </a:lnSpc>
              <a:spcBef>
                <a:spcPts val="0"/>
              </a:spcBef>
              <a:spcAft>
                <a:spcPts val="0"/>
              </a:spcAft>
              <a:buClrTx/>
              <a:buSzTx/>
              <a:buFontTx/>
              <a:buNone/>
              <a:tabLst/>
              <a:defRPr/>
            </a:pPr>
            <a:r>
              <a:rPr kumimoji="0" lang="en-US" sz="7400" b="1" i="1" u="none" strike="noStrike" kern="1200" cap="none" spc="0" normalizeH="0" baseline="0" noProof="0" dirty="0">
                <a:ln>
                  <a:noFill/>
                </a:ln>
                <a:solidFill>
                  <a:prstClr val="white"/>
                </a:solidFill>
                <a:effectLst/>
                <a:uLnTx/>
                <a:uFillTx/>
                <a:latin typeface="Acumin Pro ExtraCondensed" panose="020B0508020202020204" pitchFamily="34" charset="0"/>
                <a:ea typeface="+mn-ea"/>
                <a:cs typeface="+mn-cs"/>
              </a:rPr>
              <a:t>EVENT TITLE HERE</a:t>
            </a:r>
          </a:p>
          <a:p>
            <a:pPr marL="0" marR="0" lvl="0" indent="0" algn="ctr" defTabSz="457200" rtl="0" eaLnBrk="1" fontAlgn="auto" latinLnBrk="0" hangingPunct="1">
              <a:lnSpc>
                <a:spcPts val="6000"/>
              </a:lnSpc>
              <a:spcBef>
                <a:spcPts val="0"/>
              </a:spcBef>
              <a:spcAft>
                <a:spcPts val="0"/>
              </a:spcAft>
              <a:buClrTx/>
              <a:buSzTx/>
              <a:buFontTx/>
              <a:buNone/>
              <a:tabLst/>
              <a:defRPr/>
            </a:pPr>
            <a:r>
              <a:rPr kumimoji="0" lang="en-US" sz="7400" b="1" i="1" u="none" strike="noStrike" kern="1200" cap="none" spc="0" normalizeH="0" baseline="0" noProof="0" dirty="0">
                <a:ln>
                  <a:noFill/>
                </a:ln>
                <a:solidFill>
                  <a:prstClr val="white"/>
                </a:solidFill>
                <a:effectLst/>
                <a:uLnTx/>
                <a:uFillTx/>
                <a:latin typeface="Acumin Pro ExtraCondensed" panose="020B0508020202020204" pitchFamily="34" charset="0"/>
                <a:ea typeface="+mn-ea"/>
                <a:cs typeface="+mn-cs"/>
              </a:rPr>
              <a:t>1 OR 2 LINES</a:t>
            </a:r>
          </a:p>
        </p:txBody>
      </p:sp>
      <p:sp>
        <p:nvSpPr>
          <p:cNvPr id="8" name="TextBox 7">
            <a:extLst>
              <a:ext uri="{FF2B5EF4-FFF2-40B4-BE49-F238E27FC236}">
                <a16:creationId xmlns:a16="http://schemas.microsoft.com/office/drawing/2014/main" id="{A690069A-0267-4775-933B-5BCFB12D27E9}"/>
              </a:ext>
            </a:extLst>
          </p:cNvPr>
          <p:cNvSpPr txBox="1"/>
          <p:nvPr/>
        </p:nvSpPr>
        <p:spPr>
          <a:xfrm>
            <a:off x="1675261" y="2435442"/>
            <a:ext cx="4421875" cy="622414"/>
          </a:xfrm>
          <a:prstGeom prst="rect">
            <a:avLst/>
          </a:prstGeom>
          <a:noFill/>
        </p:spPr>
        <p:txBody>
          <a:bodyPr wrap="square" rtlCol="0">
            <a:spAutoFit/>
          </a:bodyP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United Sans Cd Hv" pitchFamily="50" charset="0"/>
                <a:ea typeface="+mn-ea"/>
                <a:cs typeface="+mn-cs"/>
              </a:rPr>
              <a:t>EVENT DATE AND TIME</a:t>
            </a:r>
            <a:br>
              <a:rPr kumimoji="0" lang="en-US" sz="2200" b="0" i="0" u="none" strike="noStrike" kern="1200" cap="none" spc="0" normalizeH="0" baseline="0" noProof="0" dirty="0">
                <a:ln>
                  <a:noFill/>
                </a:ln>
                <a:solidFill>
                  <a:prstClr val="white"/>
                </a:solidFill>
                <a:effectLst/>
                <a:uLnTx/>
                <a:uFillTx/>
                <a:latin typeface="United Sans Cd Hv" pitchFamily="50" charset="0"/>
                <a:ea typeface="+mn-ea"/>
                <a:cs typeface="+mn-cs"/>
              </a:rPr>
            </a:br>
            <a:r>
              <a:rPr kumimoji="0" lang="en-US" sz="2200" b="0" i="0" u="none" strike="noStrike" kern="1200" cap="none" spc="0" normalizeH="0" baseline="0" noProof="0" dirty="0">
                <a:ln>
                  <a:noFill/>
                </a:ln>
                <a:solidFill>
                  <a:prstClr val="white"/>
                </a:solidFill>
                <a:effectLst/>
                <a:uLnTx/>
                <a:uFillTx/>
                <a:latin typeface="United Sans Cd Hv" pitchFamily="50" charset="0"/>
                <a:ea typeface="+mn-ea"/>
                <a:cs typeface="+mn-cs"/>
              </a:rPr>
              <a:t>EVENT LOCATION</a:t>
            </a:r>
          </a:p>
        </p:txBody>
      </p:sp>
      <p:pic>
        <p:nvPicPr>
          <p:cNvPr id="15" name="Picture 14">
            <a:extLst>
              <a:ext uri="{FF2B5EF4-FFF2-40B4-BE49-F238E27FC236}">
                <a16:creationId xmlns:a16="http://schemas.microsoft.com/office/drawing/2014/main" id="{8326B406-F3E1-4C33-BB65-1C4B94B2EDF6}"/>
              </a:ext>
            </a:extLst>
          </p:cNvPr>
          <p:cNvPicPr>
            <a:picLocks noChangeAspect="1"/>
          </p:cNvPicPr>
          <p:nvPr/>
        </p:nvPicPr>
        <p:blipFill rotWithShape="1">
          <a:blip r:embed="rId2">
            <a:extLst>
              <a:ext uri="{28A0092B-C50C-407E-A947-70E740481C1C}">
                <a14:useLocalDpi xmlns:a14="http://schemas.microsoft.com/office/drawing/2010/main" val="0"/>
              </a:ext>
            </a:extLst>
          </a:blip>
          <a:srcRect r="17566" b="-4214"/>
          <a:stretch/>
        </p:blipFill>
        <p:spPr>
          <a:xfrm>
            <a:off x="2536138" y="9135068"/>
            <a:ext cx="2700120" cy="363798"/>
          </a:xfrm>
          <a:prstGeom prst="rect">
            <a:avLst/>
          </a:prstGeom>
        </p:spPr>
      </p:pic>
      <p:cxnSp>
        <p:nvCxnSpPr>
          <p:cNvPr id="13" name="Straight Connector 12">
            <a:extLst>
              <a:ext uri="{FF2B5EF4-FFF2-40B4-BE49-F238E27FC236}">
                <a16:creationId xmlns:a16="http://schemas.microsoft.com/office/drawing/2014/main" id="{671B651C-959F-4E01-88CD-C9F9789BEDAD}"/>
              </a:ext>
            </a:extLst>
          </p:cNvPr>
          <p:cNvCxnSpPr/>
          <p:nvPr/>
        </p:nvCxnSpPr>
        <p:spPr>
          <a:xfrm>
            <a:off x="3886200" y="3320916"/>
            <a:ext cx="0" cy="1920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6EC6E47-E61C-45D1-AD4D-6BBD437DF6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066927" y="3638291"/>
            <a:ext cx="1920240" cy="1277833"/>
          </a:xfrm>
          <a:prstGeom prst="rect">
            <a:avLst/>
          </a:prstGeom>
        </p:spPr>
      </p:pic>
      <p:sp>
        <p:nvSpPr>
          <p:cNvPr id="16" name="TextBox 15">
            <a:extLst>
              <a:ext uri="{FF2B5EF4-FFF2-40B4-BE49-F238E27FC236}">
                <a16:creationId xmlns:a16="http://schemas.microsoft.com/office/drawing/2014/main" id="{F9FB91F7-079E-4BA1-A1AD-5A7950E21E58}"/>
              </a:ext>
            </a:extLst>
          </p:cNvPr>
          <p:cNvSpPr txBox="1"/>
          <p:nvPr/>
        </p:nvSpPr>
        <p:spPr>
          <a:xfrm>
            <a:off x="1278789" y="5315801"/>
            <a:ext cx="1277834" cy="570156"/>
          </a:xfrm>
          <a:prstGeom prst="rect">
            <a:avLst/>
          </a:prstGeom>
          <a:noFill/>
        </p:spPr>
        <p:txBody>
          <a:bodyPr wrap="square" rtlCol="0">
            <a:spAutoFit/>
          </a:bodyPr>
          <a:lstStyle/>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United Sans Cd Hv" pitchFamily="50" charset="0"/>
                <a:ea typeface="+mn-ea"/>
                <a:cs typeface="+mn-cs"/>
              </a:rPr>
              <a:t>Firstname</a:t>
            </a:r>
            <a:endParaRPr kumimoji="0" lang="en-US" sz="2000" b="0" i="0" u="none" strike="noStrike" kern="1200" cap="none" spc="0" normalizeH="0" baseline="0" noProof="0" dirty="0">
              <a:ln>
                <a:noFill/>
              </a:ln>
              <a:solidFill>
                <a:prstClr val="black"/>
              </a:solidFill>
              <a:effectLst/>
              <a:uLnTx/>
              <a:uFillTx/>
              <a:latin typeface="United Sans Cd Hv" pitchFamily="50" charset="0"/>
              <a:ea typeface="+mn-ea"/>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United Sans Cd Hv" pitchFamily="50" charset="0"/>
                <a:ea typeface="+mn-ea"/>
                <a:cs typeface="+mn-cs"/>
              </a:rPr>
              <a:t>Lastname</a:t>
            </a:r>
            <a:endParaRPr kumimoji="0" lang="en-US" sz="2000" b="0" i="0" u="none" strike="noStrike" kern="1200" cap="none" spc="0" normalizeH="0" baseline="0" noProof="0" dirty="0">
              <a:ln>
                <a:noFill/>
              </a:ln>
              <a:solidFill>
                <a:prstClr val="black"/>
              </a:solidFill>
              <a:effectLst/>
              <a:uLnTx/>
              <a:uFillTx/>
              <a:latin typeface="United Sans Cd Hv" pitchFamily="50" charset="0"/>
              <a:ea typeface="+mn-ea"/>
              <a:cs typeface="+mn-cs"/>
            </a:endParaRPr>
          </a:p>
        </p:txBody>
      </p:sp>
      <p:sp>
        <p:nvSpPr>
          <p:cNvPr id="19" name="TextBox 18">
            <a:extLst>
              <a:ext uri="{FF2B5EF4-FFF2-40B4-BE49-F238E27FC236}">
                <a16:creationId xmlns:a16="http://schemas.microsoft.com/office/drawing/2014/main" id="{2C5E2F6E-B54C-44D1-92B4-ED314054E283}"/>
              </a:ext>
            </a:extLst>
          </p:cNvPr>
          <p:cNvSpPr txBox="1"/>
          <p:nvPr/>
        </p:nvSpPr>
        <p:spPr>
          <a:xfrm>
            <a:off x="1299261" y="5838553"/>
            <a:ext cx="1530121"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3595F"/>
                </a:solidFill>
                <a:effectLst/>
                <a:uLnTx/>
                <a:uFillTx/>
                <a:latin typeface="Acumin Pro Condensed Semibold" panose="020B0706020202020204" pitchFamily="34" charset="0"/>
                <a:ea typeface="+mn-ea"/>
                <a:cs typeface="+mn-cs"/>
              </a:rPr>
              <a:t>Professional Title(s)</a:t>
            </a:r>
          </a:p>
        </p:txBody>
      </p:sp>
      <p:sp>
        <p:nvSpPr>
          <p:cNvPr id="22" name="TextBox 21">
            <a:extLst>
              <a:ext uri="{FF2B5EF4-FFF2-40B4-BE49-F238E27FC236}">
                <a16:creationId xmlns:a16="http://schemas.microsoft.com/office/drawing/2014/main" id="{4686917C-8246-4EF0-B455-B0463286C8BE}"/>
              </a:ext>
            </a:extLst>
          </p:cNvPr>
          <p:cNvSpPr txBox="1"/>
          <p:nvPr/>
        </p:nvSpPr>
        <p:spPr>
          <a:xfrm>
            <a:off x="1298027" y="6100163"/>
            <a:ext cx="1524531" cy="1546577"/>
          </a:xfrm>
          <a:prstGeom prst="rect">
            <a:avLst/>
          </a:prstGeom>
          <a:noFill/>
        </p:spPr>
        <p:txBody>
          <a:bodyPr wrap="square" rtlCol="0">
            <a:spAutoFit/>
          </a:bodyPr>
          <a:lstStyle/>
          <a:p>
            <a:pPr lvl="0"/>
            <a:r>
              <a:rPr lang="en-US" sz="1050" dirty="0">
                <a:solidFill>
                  <a:prstClr val="black"/>
                </a:solidFill>
                <a:latin typeface="Acumin Pro Condensed Medium" panose="020B0606020202020204" pitchFamily="34" charset="0"/>
              </a:rPr>
              <a:t>The view of the earth from the moon fascinated me - a small disk, 240,000 </a:t>
            </a:r>
            <a:r>
              <a:rPr lang="en-US" sz="1050" dirty="0" err="1">
                <a:solidFill>
                  <a:prstClr val="black"/>
                </a:solidFill>
                <a:latin typeface="Acumin Pro Condensed Medium" panose="020B0606020202020204" pitchFamily="34" charset="0"/>
              </a:rPr>
              <a:t>mniles</a:t>
            </a:r>
            <a:r>
              <a:rPr lang="en-US" sz="1050" dirty="0">
                <a:solidFill>
                  <a:prstClr val="black"/>
                </a:solidFill>
                <a:latin typeface="Acumin Pro Condensed Medium" panose="020B0606020202020204" pitchFamily="34" charset="0"/>
              </a:rPr>
              <a:t> away. It was hard to think that that little thing held so many problems, so many frustrations. Raging nationalistic interests, famines, wars, pestilence… </a:t>
            </a:r>
            <a:endParaRPr kumimoji="0" lang="en-US" sz="1050" b="0" i="0" u="none" strike="noStrike" kern="1200" cap="none" spc="0" normalizeH="0" baseline="0" noProof="0" dirty="0">
              <a:ln>
                <a:noFill/>
              </a:ln>
              <a:solidFill>
                <a:prstClr val="black"/>
              </a:solidFill>
              <a:effectLst/>
              <a:uLnTx/>
              <a:uFillTx/>
              <a:latin typeface="Acumin Pro Condensed Medium" panose="020B0606020202020204" pitchFamily="34" charset="0"/>
              <a:ea typeface="+mn-ea"/>
              <a:cs typeface="+mn-cs"/>
            </a:endParaRPr>
          </a:p>
        </p:txBody>
      </p:sp>
      <p:pic>
        <p:nvPicPr>
          <p:cNvPr id="27" name="Picture 26">
            <a:extLst>
              <a:ext uri="{FF2B5EF4-FFF2-40B4-BE49-F238E27FC236}">
                <a16:creationId xmlns:a16="http://schemas.microsoft.com/office/drawing/2014/main" id="{293C61EF-E07C-46C7-B1B1-30338DCE1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731156" y="3642121"/>
            <a:ext cx="1920240" cy="1277833"/>
          </a:xfrm>
          <a:prstGeom prst="rect">
            <a:avLst/>
          </a:prstGeom>
        </p:spPr>
      </p:pic>
      <p:sp>
        <p:nvSpPr>
          <p:cNvPr id="28" name="TextBox 27">
            <a:extLst>
              <a:ext uri="{FF2B5EF4-FFF2-40B4-BE49-F238E27FC236}">
                <a16:creationId xmlns:a16="http://schemas.microsoft.com/office/drawing/2014/main" id="{E2A1F348-3465-48B9-977D-3ADC9EEBC011}"/>
              </a:ext>
            </a:extLst>
          </p:cNvPr>
          <p:cNvSpPr txBox="1"/>
          <p:nvPr/>
        </p:nvSpPr>
        <p:spPr>
          <a:xfrm>
            <a:off x="4943018" y="5319631"/>
            <a:ext cx="1277834" cy="570156"/>
          </a:xfrm>
          <a:prstGeom prst="rect">
            <a:avLst/>
          </a:prstGeom>
          <a:noFill/>
        </p:spPr>
        <p:txBody>
          <a:bodyPr wrap="square" rtlCol="0">
            <a:spAutoFit/>
          </a:bodyPr>
          <a:lstStyle/>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United Sans Cd Hv" pitchFamily="50" charset="0"/>
                <a:ea typeface="+mn-ea"/>
                <a:cs typeface="+mn-cs"/>
              </a:rPr>
              <a:t>Firstname</a:t>
            </a:r>
            <a:endParaRPr kumimoji="0" lang="en-US" sz="2000" b="0" i="0" u="none" strike="noStrike" kern="1200" cap="none" spc="0" normalizeH="0" baseline="0" noProof="0" dirty="0">
              <a:ln>
                <a:noFill/>
              </a:ln>
              <a:solidFill>
                <a:prstClr val="black"/>
              </a:solidFill>
              <a:effectLst/>
              <a:uLnTx/>
              <a:uFillTx/>
              <a:latin typeface="United Sans Cd Hv" pitchFamily="50" charset="0"/>
              <a:ea typeface="+mn-ea"/>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United Sans Cd Hv" pitchFamily="50" charset="0"/>
                <a:ea typeface="+mn-ea"/>
                <a:cs typeface="+mn-cs"/>
              </a:rPr>
              <a:t>Lastname</a:t>
            </a:r>
            <a:endParaRPr kumimoji="0" lang="en-US" sz="2000" b="0" i="0" u="none" strike="noStrike" kern="1200" cap="none" spc="0" normalizeH="0" baseline="0" noProof="0" dirty="0">
              <a:ln>
                <a:noFill/>
              </a:ln>
              <a:solidFill>
                <a:prstClr val="black"/>
              </a:solidFill>
              <a:effectLst/>
              <a:uLnTx/>
              <a:uFillTx/>
              <a:latin typeface="United Sans Cd Hv" pitchFamily="50" charset="0"/>
              <a:ea typeface="+mn-ea"/>
              <a:cs typeface="+mn-cs"/>
            </a:endParaRPr>
          </a:p>
        </p:txBody>
      </p:sp>
      <p:sp>
        <p:nvSpPr>
          <p:cNvPr id="29" name="TextBox 28">
            <a:extLst>
              <a:ext uri="{FF2B5EF4-FFF2-40B4-BE49-F238E27FC236}">
                <a16:creationId xmlns:a16="http://schemas.microsoft.com/office/drawing/2014/main" id="{94A8F147-4BCE-438C-9D19-A4E5388F233F}"/>
              </a:ext>
            </a:extLst>
          </p:cNvPr>
          <p:cNvSpPr txBox="1"/>
          <p:nvPr/>
        </p:nvSpPr>
        <p:spPr>
          <a:xfrm>
            <a:off x="4963490" y="5842383"/>
            <a:ext cx="1530121"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3595F"/>
                </a:solidFill>
                <a:effectLst/>
                <a:uLnTx/>
                <a:uFillTx/>
                <a:latin typeface="Acumin Pro Condensed Semibold" panose="020B0706020202020204" pitchFamily="34" charset="0"/>
                <a:ea typeface="+mn-ea"/>
                <a:cs typeface="+mn-cs"/>
              </a:rPr>
              <a:t>Professional Title(s)</a:t>
            </a:r>
          </a:p>
        </p:txBody>
      </p:sp>
      <p:sp>
        <p:nvSpPr>
          <p:cNvPr id="30" name="TextBox 29">
            <a:extLst>
              <a:ext uri="{FF2B5EF4-FFF2-40B4-BE49-F238E27FC236}">
                <a16:creationId xmlns:a16="http://schemas.microsoft.com/office/drawing/2014/main" id="{649266E7-6C9A-4EE8-A2BD-407D7EF3A473}"/>
              </a:ext>
            </a:extLst>
          </p:cNvPr>
          <p:cNvSpPr txBox="1"/>
          <p:nvPr/>
        </p:nvSpPr>
        <p:spPr>
          <a:xfrm>
            <a:off x="4962256" y="6103993"/>
            <a:ext cx="1524531" cy="1546577"/>
          </a:xfrm>
          <a:prstGeom prst="rect">
            <a:avLst/>
          </a:prstGeom>
          <a:noFill/>
        </p:spPr>
        <p:txBody>
          <a:bodyPr wrap="square" rtlCol="0">
            <a:spAutoFit/>
          </a:bodyPr>
          <a:lstStyle/>
          <a:p>
            <a:pPr lvl="0"/>
            <a:r>
              <a:rPr lang="en-US" sz="1050" dirty="0">
                <a:solidFill>
                  <a:prstClr val="black"/>
                </a:solidFill>
                <a:latin typeface="Acumin Pro Condensed Medium" panose="020B0606020202020204" pitchFamily="34" charset="0"/>
              </a:rPr>
              <a:t>…don't show from that distance. I'm convinced that some wayward stranger in a space-craft, coming from some other part of the heavens, could look at earth and never know that it was inhabited at all. But the same wayward stranger…</a:t>
            </a:r>
            <a:endParaRPr kumimoji="0" lang="en-US" sz="1050" b="0" i="0" u="none" strike="noStrike" kern="1200" cap="none" spc="0" normalizeH="0" baseline="0" noProof="0" dirty="0">
              <a:ln>
                <a:noFill/>
              </a:ln>
              <a:solidFill>
                <a:prstClr val="black"/>
              </a:solidFill>
              <a:effectLst/>
              <a:uLnTx/>
              <a:uFillTx/>
              <a:latin typeface="Acumin Pro Condensed Medium" panose="020B0606020202020204" pitchFamily="34" charset="0"/>
              <a:ea typeface="+mn-ea"/>
              <a:cs typeface="+mn-cs"/>
            </a:endParaRPr>
          </a:p>
        </p:txBody>
      </p:sp>
      <p:sp>
        <p:nvSpPr>
          <p:cNvPr id="36" name="TextBox 35">
            <a:extLst>
              <a:ext uri="{FF2B5EF4-FFF2-40B4-BE49-F238E27FC236}">
                <a16:creationId xmlns:a16="http://schemas.microsoft.com/office/drawing/2014/main" id="{01F95C1C-729D-4013-AB11-B53729B7624F}"/>
              </a:ext>
            </a:extLst>
          </p:cNvPr>
          <p:cNvSpPr txBox="1"/>
          <p:nvPr/>
        </p:nvSpPr>
        <p:spPr>
          <a:xfrm>
            <a:off x="3063923" y="7998534"/>
            <a:ext cx="1644555"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United Sans Rg Hv" pitchFamily="50" charset="0"/>
                <a:ea typeface="+mn-ea"/>
                <a:cs typeface="+mn-cs"/>
              </a:rPr>
              <a:t>SPONSORS</a:t>
            </a:r>
          </a:p>
        </p:txBody>
      </p:sp>
      <p:sp>
        <p:nvSpPr>
          <p:cNvPr id="37" name="TextBox 36">
            <a:extLst>
              <a:ext uri="{FF2B5EF4-FFF2-40B4-BE49-F238E27FC236}">
                <a16:creationId xmlns:a16="http://schemas.microsoft.com/office/drawing/2014/main" id="{25FE80B1-EEE6-4721-A4FD-D7A09DD7C189}"/>
              </a:ext>
            </a:extLst>
          </p:cNvPr>
          <p:cNvSpPr txBox="1"/>
          <p:nvPr/>
        </p:nvSpPr>
        <p:spPr>
          <a:xfrm>
            <a:off x="1201003" y="8405288"/>
            <a:ext cx="5370394" cy="507831"/>
          </a:xfrm>
          <a:prstGeom prst="rect">
            <a:avLst/>
          </a:prstGeom>
          <a:noFill/>
        </p:spPr>
        <p:txBody>
          <a:bodyPr wrap="square" rtlCol="0">
            <a:spAutoFit/>
          </a:bodyPr>
          <a:lstStyle/>
          <a:p>
            <a:pPr lvl="0" algn="ctr"/>
            <a:r>
              <a:rPr lang="en-US" sz="900" dirty="0">
                <a:solidFill>
                  <a:prstClr val="black"/>
                </a:solidFill>
                <a:latin typeface="Acumin Pro" panose="020B0504020202020204" pitchFamily="34" charset="0"/>
              </a:rPr>
              <a:t> …would certainly know instinctively that if the earth were inhabited, then the destinies of all who lived on it must inevitably be interwoven and joined. We are one hunk of ground, water, air, clouds, floating around in space. From out there it really is 'one world'.</a:t>
            </a:r>
            <a:endParaRPr kumimoji="0" lang="en-US" sz="900" b="0" i="0" u="none" strike="noStrike" kern="1200" cap="none" spc="0" normalizeH="0" baseline="0" noProof="0" dirty="0">
              <a:ln>
                <a:noFill/>
              </a:ln>
              <a:solidFill>
                <a:prstClr val="black"/>
              </a:solidFill>
              <a:effectLst/>
              <a:uLnTx/>
              <a:uFillTx/>
              <a:latin typeface="Acumin Pro" panose="020B0504020202020204" pitchFamily="34" charset="0"/>
              <a:ea typeface="+mn-ea"/>
              <a:cs typeface="+mn-cs"/>
            </a:endParaRPr>
          </a:p>
        </p:txBody>
      </p:sp>
    </p:spTree>
    <p:extLst>
      <p:ext uri="{BB962C8B-B14F-4D97-AF65-F5344CB8AC3E}">
        <p14:creationId xmlns:p14="http://schemas.microsoft.com/office/powerpoint/2010/main" val="3912478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DFFC9E8-B1F0-4F62-9D68-FF5E02416236}"/>
              </a:ext>
            </a:extLst>
          </p:cNvPr>
          <p:cNvSpPr/>
          <p:nvPr/>
        </p:nvSpPr>
        <p:spPr>
          <a:xfrm>
            <a:off x="914400" y="2425548"/>
            <a:ext cx="5943600" cy="594360"/>
          </a:xfrm>
          <a:prstGeom prst="rect">
            <a:avLst/>
          </a:prstGeom>
          <a:solidFill>
            <a:srgbClr val="C4A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61B2727-A841-4EF0-A9CA-BAC93C50ED00}"/>
              </a:ext>
            </a:extLst>
          </p:cNvPr>
          <p:cNvSpPr txBox="1"/>
          <p:nvPr/>
        </p:nvSpPr>
        <p:spPr>
          <a:xfrm>
            <a:off x="914401" y="741433"/>
            <a:ext cx="5943600" cy="1684115"/>
          </a:xfrm>
          <a:prstGeom prst="rect">
            <a:avLst/>
          </a:prstGeom>
          <a:noFill/>
        </p:spPr>
        <p:txBody>
          <a:bodyPr wrap="square" rtlCol="0">
            <a:spAutoFit/>
          </a:bodyPr>
          <a:lstStyle/>
          <a:p>
            <a:pPr marL="0" marR="0" lvl="0" indent="0" defTabSz="457200" rtl="0" eaLnBrk="1" fontAlgn="auto" latinLnBrk="0" hangingPunct="1">
              <a:lnSpc>
                <a:spcPts val="6000"/>
              </a:lnSpc>
              <a:spcBef>
                <a:spcPts val="0"/>
              </a:spcBef>
              <a:spcAft>
                <a:spcPts val="0"/>
              </a:spcAft>
              <a:buClrTx/>
              <a:buSzTx/>
              <a:buFontTx/>
              <a:buNone/>
              <a:tabLst/>
              <a:defRPr/>
            </a:pPr>
            <a:r>
              <a:rPr kumimoji="0" lang="en-US" sz="7400" b="1" i="1" u="none" strike="noStrike" kern="1200" cap="none" spc="0" normalizeH="0" baseline="0" noProof="0" dirty="0">
                <a:ln>
                  <a:noFill/>
                </a:ln>
                <a:solidFill>
                  <a:srgbClr val="C4A168"/>
                </a:solidFill>
                <a:effectLst/>
                <a:uLnTx/>
                <a:uFillTx/>
                <a:latin typeface="Acumin Pro ExtraCondensed" panose="020B0508020202020204" pitchFamily="34" charset="0"/>
                <a:ea typeface="+mn-ea"/>
                <a:cs typeface="+mn-cs"/>
              </a:rPr>
              <a:t>EVENT TITLE HERE</a:t>
            </a:r>
          </a:p>
          <a:p>
            <a:pPr marL="0" marR="0" lvl="0" indent="0" defTabSz="457200" rtl="0" eaLnBrk="1" fontAlgn="auto" latinLnBrk="0" hangingPunct="1">
              <a:lnSpc>
                <a:spcPts val="6000"/>
              </a:lnSpc>
              <a:spcBef>
                <a:spcPts val="0"/>
              </a:spcBef>
              <a:spcAft>
                <a:spcPts val="0"/>
              </a:spcAft>
              <a:buClrTx/>
              <a:buSzTx/>
              <a:buFontTx/>
              <a:buNone/>
              <a:tabLst/>
              <a:defRPr/>
            </a:pPr>
            <a:r>
              <a:rPr kumimoji="0" lang="en-US" sz="7400" b="1" i="1" u="none" strike="noStrike" kern="1200" cap="none" spc="0" normalizeH="0" baseline="0" noProof="0" dirty="0">
                <a:ln>
                  <a:noFill/>
                </a:ln>
                <a:solidFill>
                  <a:srgbClr val="C4A168"/>
                </a:solidFill>
                <a:effectLst/>
                <a:uLnTx/>
                <a:uFillTx/>
                <a:latin typeface="Acumin Pro ExtraCondensed" panose="020B0508020202020204" pitchFamily="34" charset="0"/>
                <a:ea typeface="+mn-ea"/>
                <a:cs typeface="+mn-cs"/>
              </a:rPr>
              <a:t>1 OR 2 LINES</a:t>
            </a:r>
          </a:p>
        </p:txBody>
      </p:sp>
      <p:sp>
        <p:nvSpPr>
          <p:cNvPr id="8" name="TextBox 7">
            <a:extLst>
              <a:ext uri="{FF2B5EF4-FFF2-40B4-BE49-F238E27FC236}">
                <a16:creationId xmlns:a16="http://schemas.microsoft.com/office/drawing/2014/main" id="{A690069A-0267-4775-933B-5BCFB12D27E9}"/>
              </a:ext>
            </a:extLst>
          </p:cNvPr>
          <p:cNvSpPr txBox="1"/>
          <p:nvPr/>
        </p:nvSpPr>
        <p:spPr>
          <a:xfrm>
            <a:off x="1675261" y="2435442"/>
            <a:ext cx="4421875" cy="622414"/>
          </a:xfrm>
          <a:prstGeom prst="rect">
            <a:avLst/>
          </a:prstGeom>
          <a:noFill/>
        </p:spPr>
        <p:txBody>
          <a:bodyPr wrap="square" rtlCol="0">
            <a:spAutoFit/>
          </a:bodyP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0" lang="en-US" sz="2200" b="0" i="0" u="none" strike="noStrike" kern="1200" cap="none" spc="0" normalizeH="0" baseline="0" noProof="0" dirty="0">
                <a:ln>
                  <a:noFill/>
                </a:ln>
                <a:effectLst/>
                <a:uLnTx/>
                <a:uFillTx/>
                <a:latin typeface="United Sans Cd Hv" pitchFamily="50" charset="0"/>
                <a:ea typeface="+mn-ea"/>
                <a:cs typeface="+mn-cs"/>
              </a:rPr>
              <a:t>EVENT DATE AND TIME</a:t>
            </a:r>
            <a:br>
              <a:rPr kumimoji="0" lang="en-US" sz="2200" b="0" i="0" u="none" strike="noStrike" kern="1200" cap="none" spc="0" normalizeH="0" baseline="0" noProof="0" dirty="0">
                <a:ln>
                  <a:noFill/>
                </a:ln>
                <a:effectLst/>
                <a:uLnTx/>
                <a:uFillTx/>
                <a:latin typeface="United Sans Cd Hv" pitchFamily="50" charset="0"/>
                <a:ea typeface="+mn-ea"/>
                <a:cs typeface="+mn-cs"/>
              </a:rPr>
            </a:br>
            <a:r>
              <a:rPr kumimoji="0" lang="en-US" sz="2200" b="0" i="0" u="none" strike="noStrike" kern="1200" cap="none" spc="0" normalizeH="0" baseline="0" noProof="0" dirty="0">
                <a:ln>
                  <a:noFill/>
                </a:ln>
                <a:effectLst/>
                <a:uLnTx/>
                <a:uFillTx/>
                <a:latin typeface="United Sans Cd Hv" pitchFamily="50" charset="0"/>
                <a:ea typeface="+mn-ea"/>
                <a:cs typeface="+mn-cs"/>
              </a:rPr>
              <a:t>EVENT LOCATION</a:t>
            </a:r>
          </a:p>
        </p:txBody>
      </p:sp>
      <p:cxnSp>
        <p:nvCxnSpPr>
          <p:cNvPr id="13" name="Straight Connector 12">
            <a:extLst>
              <a:ext uri="{FF2B5EF4-FFF2-40B4-BE49-F238E27FC236}">
                <a16:creationId xmlns:a16="http://schemas.microsoft.com/office/drawing/2014/main" id="{671B651C-959F-4E01-88CD-C9F9789BEDAD}"/>
              </a:ext>
            </a:extLst>
          </p:cNvPr>
          <p:cNvCxnSpPr>
            <a:cxnSpLocks/>
          </p:cNvCxnSpPr>
          <p:nvPr/>
        </p:nvCxnSpPr>
        <p:spPr>
          <a:xfrm>
            <a:off x="3251579" y="3399390"/>
            <a:ext cx="0" cy="6222282"/>
          </a:xfrm>
          <a:prstGeom prst="line">
            <a:avLst/>
          </a:prstGeom>
          <a:ln>
            <a:solidFill>
              <a:srgbClr val="C4A168"/>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2A1F348-3465-48B9-977D-3ADC9EEBC011}"/>
              </a:ext>
            </a:extLst>
          </p:cNvPr>
          <p:cNvSpPr txBox="1"/>
          <p:nvPr/>
        </p:nvSpPr>
        <p:spPr>
          <a:xfrm>
            <a:off x="3696324" y="3329924"/>
            <a:ext cx="2582831" cy="1257075"/>
          </a:xfrm>
          <a:prstGeom prst="rect">
            <a:avLst/>
          </a:prstGeom>
          <a:noFill/>
        </p:spPr>
        <p:txBody>
          <a:bodyPr wrap="square" rtlCol="0">
            <a:spAutoFit/>
          </a:bodyPr>
          <a:lstStyle/>
          <a:p>
            <a:pPr marL="0" marR="0" lvl="0" indent="0" algn="l" defTabSz="457200" rtl="0" eaLnBrk="1" fontAlgn="auto" latinLnBrk="0" hangingPunct="1">
              <a:lnSpc>
                <a:spcPts val="44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United Sans Cd Hv" pitchFamily="50" charset="0"/>
                <a:ea typeface="+mn-ea"/>
                <a:cs typeface="+mn-cs"/>
              </a:rPr>
              <a:t>FIRSTNAME</a:t>
            </a:r>
          </a:p>
          <a:p>
            <a:pPr marL="0" marR="0" lvl="0" indent="0" algn="l" defTabSz="457200" rtl="0" eaLnBrk="1" fontAlgn="auto" latinLnBrk="0" hangingPunct="1">
              <a:lnSpc>
                <a:spcPts val="44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United Sans Cd Hv" pitchFamily="50" charset="0"/>
                <a:ea typeface="+mn-ea"/>
                <a:cs typeface="+mn-cs"/>
              </a:rPr>
              <a:t>LASTNAME</a:t>
            </a:r>
          </a:p>
        </p:txBody>
      </p:sp>
      <p:sp>
        <p:nvSpPr>
          <p:cNvPr id="29" name="TextBox 28">
            <a:extLst>
              <a:ext uri="{FF2B5EF4-FFF2-40B4-BE49-F238E27FC236}">
                <a16:creationId xmlns:a16="http://schemas.microsoft.com/office/drawing/2014/main" id="{94A8F147-4BCE-438C-9D19-A4E5388F233F}"/>
              </a:ext>
            </a:extLst>
          </p:cNvPr>
          <p:cNvSpPr txBox="1"/>
          <p:nvPr/>
        </p:nvSpPr>
        <p:spPr>
          <a:xfrm>
            <a:off x="3696324" y="4685418"/>
            <a:ext cx="2701232"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3595F"/>
                </a:solidFill>
                <a:effectLst/>
                <a:uLnTx/>
                <a:uFillTx/>
                <a:latin typeface="Acumin Pro Semibold" panose="020B0704020202020204" pitchFamily="34" charset="0"/>
              </a:rPr>
              <a:t>Professional Title(s)</a:t>
            </a:r>
          </a:p>
        </p:txBody>
      </p:sp>
      <p:sp>
        <p:nvSpPr>
          <p:cNvPr id="30" name="TextBox 29">
            <a:extLst>
              <a:ext uri="{FF2B5EF4-FFF2-40B4-BE49-F238E27FC236}">
                <a16:creationId xmlns:a16="http://schemas.microsoft.com/office/drawing/2014/main" id="{649266E7-6C9A-4EE8-A2BD-407D7EF3A473}"/>
              </a:ext>
            </a:extLst>
          </p:cNvPr>
          <p:cNvSpPr txBox="1"/>
          <p:nvPr/>
        </p:nvSpPr>
        <p:spPr>
          <a:xfrm>
            <a:off x="3696324" y="5122391"/>
            <a:ext cx="3123627" cy="2610715"/>
          </a:xfrm>
          <a:prstGeom prst="rect">
            <a:avLst/>
          </a:prstGeom>
          <a:noFill/>
        </p:spPr>
        <p:txBody>
          <a:bodyPr wrap="square" rtlCol="0">
            <a:spAutoFit/>
          </a:bodyPr>
          <a:lstStyle/>
          <a:p>
            <a:pPr lvl="0">
              <a:lnSpc>
                <a:spcPts val="1800"/>
              </a:lnSpc>
            </a:pPr>
            <a:r>
              <a:rPr lang="en-US" sz="1200" dirty="0">
                <a:solidFill>
                  <a:prstClr val="black"/>
                </a:solidFill>
                <a:latin typeface="Acumin Pro Semibold" panose="020B0704020202020204" pitchFamily="34" charset="0"/>
              </a:rPr>
              <a:t>I believe that space travel will one day become as common as airline travel is today. I’m convinced, however, that the true future of space travel does not lie with government agencies — NASA is still obsessed with the idea that the primary purpose of the space program is science — but real progress will come from private companies competing to provide the ultimate adventure ride, and NASA will receive the trickle-down benefits.</a:t>
            </a:r>
            <a:endParaRPr kumimoji="0" lang="en-US" sz="1200" b="0" i="0" u="none" strike="noStrike" kern="1200" cap="none" spc="0" normalizeH="0" baseline="0" noProof="0" dirty="0">
              <a:ln>
                <a:noFill/>
              </a:ln>
              <a:solidFill>
                <a:prstClr val="black"/>
              </a:solidFill>
              <a:effectLst/>
              <a:uLnTx/>
              <a:uFillTx/>
              <a:latin typeface="Acumin Pro Semibold" panose="020B0704020202020204" pitchFamily="34" charset="0"/>
            </a:endParaRPr>
          </a:p>
        </p:txBody>
      </p:sp>
      <p:cxnSp>
        <p:nvCxnSpPr>
          <p:cNvPr id="20" name="Straight Connector 19">
            <a:extLst>
              <a:ext uri="{FF2B5EF4-FFF2-40B4-BE49-F238E27FC236}">
                <a16:creationId xmlns:a16="http://schemas.microsoft.com/office/drawing/2014/main" id="{600A6BEE-147E-47B3-9F19-5AEEB8FF17ED}"/>
              </a:ext>
            </a:extLst>
          </p:cNvPr>
          <p:cNvCxnSpPr>
            <a:cxnSpLocks/>
          </p:cNvCxnSpPr>
          <p:nvPr/>
        </p:nvCxnSpPr>
        <p:spPr>
          <a:xfrm>
            <a:off x="457200" y="504967"/>
            <a:ext cx="0" cy="9116705"/>
          </a:xfrm>
          <a:prstGeom prst="line">
            <a:avLst/>
          </a:prstGeom>
          <a:ln>
            <a:solidFill>
              <a:srgbClr val="C4A168"/>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728FB29-F036-40C2-AA47-29CC0A3008EA}"/>
              </a:ext>
            </a:extLst>
          </p:cNvPr>
          <p:cNvCxnSpPr>
            <a:cxnSpLocks/>
          </p:cNvCxnSpPr>
          <p:nvPr/>
        </p:nvCxnSpPr>
        <p:spPr>
          <a:xfrm>
            <a:off x="7315200" y="504967"/>
            <a:ext cx="0" cy="9116705"/>
          </a:xfrm>
          <a:prstGeom prst="line">
            <a:avLst/>
          </a:prstGeom>
          <a:ln>
            <a:solidFill>
              <a:srgbClr val="C4A168"/>
            </a:solidFill>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344E325D-A373-4BDD-9DF5-A4D2A0A19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80291" y="3789623"/>
            <a:ext cx="2748197" cy="1828800"/>
          </a:xfrm>
          <a:prstGeom prst="rect">
            <a:avLst/>
          </a:prstGeom>
        </p:spPr>
      </p:pic>
      <p:pic>
        <p:nvPicPr>
          <p:cNvPr id="12" name="Picture 11">
            <a:extLst>
              <a:ext uri="{FF2B5EF4-FFF2-40B4-BE49-F238E27FC236}">
                <a16:creationId xmlns:a16="http://schemas.microsoft.com/office/drawing/2014/main" id="{D9489957-49A8-4D79-B6D0-242522331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118" y="7827535"/>
            <a:ext cx="2034544" cy="1609347"/>
          </a:xfrm>
          <a:prstGeom prst="rect">
            <a:avLst/>
          </a:prstGeom>
        </p:spPr>
      </p:pic>
      <p:sp>
        <p:nvSpPr>
          <p:cNvPr id="14" name="TextBox 13">
            <a:extLst>
              <a:ext uri="{FF2B5EF4-FFF2-40B4-BE49-F238E27FC236}">
                <a16:creationId xmlns:a16="http://schemas.microsoft.com/office/drawing/2014/main" id="{D27B66D9-8615-46A4-AFE1-2C8C8B177547}"/>
              </a:ext>
            </a:extLst>
          </p:cNvPr>
          <p:cNvSpPr txBox="1"/>
          <p:nvPr/>
        </p:nvSpPr>
        <p:spPr>
          <a:xfrm>
            <a:off x="3696324" y="7956645"/>
            <a:ext cx="3123627" cy="369332"/>
          </a:xfrm>
          <a:prstGeom prst="rect">
            <a:avLst/>
          </a:prstGeom>
          <a:noFill/>
        </p:spPr>
        <p:txBody>
          <a:bodyPr wrap="square" rtlCol="0">
            <a:spAutoFit/>
          </a:bodyPr>
          <a:lstStyle/>
          <a:p>
            <a:r>
              <a:rPr lang="en-US" spc="300" dirty="0">
                <a:solidFill>
                  <a:srgbClr val="53595F"/>
                </a:solidFill>
                <a:latin typeface="United Sans Cd Hv" pitchFamily="50" charset="0"/>
              </a:rPr>
              <a:t>SPONSORS</a:t>
            </a:r>
          </a:p>
        </p:txBody>
      </p:sp>
      <p:sp>
        <p:nvSpPr>
          <p:cNvPr id="17" name="TextBox 16">
            <a:extLst>
              <a:ext uri="{FF2B5EF4-FFF2-40B4-BE49-F238E27FC236}">
                <a16:creationId xmlns:a16="http://schemas.microsoft.com/office/drawing/2014/main" id="{B2FB8FA3-FE7A-4B23-AAEE-AC786FE64831}"/>
              </a:ext>
            </a:extLst>
          </p:cNvPr>
          <p:cNvSpPr txBox="1"/>
          <p:nvPr/>
        </p:nvSpPr>
        <p:spPr>
          <a:xfrm>
            <a:off x="3696324" y="8231285"/>
            <a:ext cx="2971796" cy="616515"/>
          </a:xfrm>
          <a:prstGeom prst="rect">
            <a:avLst/>
          </a:prstGeom>
          <a:noFill/>
        </p:spPr>
        <p:txBody>
          <a:bodyPr wrap="square" rtlCol="0">
            <a:spAutoFit/>
          </a:bodyPr>
          <a:lstStyle/>
          <a:p>
            <a:pPr>
              <a:lnSpc>
                <a:spcPts val="1400"/>
              </a:lnSpc>
            </a:pPr>
            <a:r>
              <a:rPr lang="en-US" sz="900" dirty="0"/>
              <a:t>The most significant things we can think about, when we think about Apollo, is that it has opened for us, for us being the World, a challenge of the future. </a:t>
            </a:r>
          </a:p>
        </p:txBody>
      </p:sp>
      <p:sp>
        <p:nvSpPr>
          <p:cNvPr id="21" name="TextBox 20">
            <a:extLst>
              <a:ext uri="{FF2B5EF4-FFF2-40B4-BE49-F238E27FC236}">
                <a16:creationId xmlns:a16="http://schemas.microsoft.com/office/drawing/2014/main" id="{6360A175-96A0-4A3B-9BA9-4BF0FCF7FC94}"/>
              </a:ext>
            </a:extLst>
          </p:cNvPr>
          <p:cNvSpPr txBox="1"/>
          <p:nvPr/>
        </p:nvSpPr>
        <p:spPr>
          <a:xfrm>
            <a:off x="3696324" y="9067550"/>
            <a:ext cx="2770496" cy="369332"/>
          </a:xfrm>
          <a:prstGeom prst="rect">
            <a:avLst/>
          </a:prstGeom>
          <a:noFill/>
        </p:spPr>
        <p:txBody>
          <a:bodyPr wrap="square" rtlCol="0">
            <a:spAutoFit/>
          </a:bodyPr>
          <a:lstStyle/>
          <a:p>
            <a:r>
              <a:rPr lang="en-US" kern="2000" spc="50" dirty="0">
                <a:latin typeface="United Sans Cd Hv" pitchFamily="50" charset="0"/>
              </a:rPr>
              <a:t>www.website.url</a:t>
            </a:r>
          </a:p>
        </p:txBody>
      </p:sp>
    </p:spTree>
    <p:extLst>
      <p:ext uri="{BB962C8B-B14F-4D97-AF65-F5344CB8AC3E}">
        <p14:creationId xmlns:p14="http://schemas.microsoft.com/office/powerpoint/2010/main" val="287864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A7BDDBC-433F-4FFD-9FD4-5ADC5C864736}"/>
              </a:ext>
            </a:extLst>
          </p:cNvPr>
          <p:cNvSpPr/>
          <p:nvPr/>
        </p:nvSpPr>
        <p:spPr>
          <a:xfrm rot="16980000">
            <a:off x="-686886" y="1528771"/>
            <a:ext cx="11817758" cy="7172551"/>
          </a:xfrm>
          <a:prstGeom prst="rect">
            <a:avLst/>
          </a:prstGeom>
          <a:solidFill>
            <a:srgbClr val="CBC8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2DFFC9E8-B1F0-4F62-9D68-FF5E02416236}"/>
              </a:ext>
            </a:extLst>
          </p:cNvPr>
          <p:cNvSpPr/>
          <p:nvPr/>
        </p:nvSpPr>
        <p:spPr>
          <a:xfrm>
            <a:off x="518779" y="-143587"/>
            <a:ext cx="3291840" cy="5079595"/>
          </a:xfrm>
          <a:prstGeom prst="rect">
            <a:avLst/>
          </a:prstGeom>
          <a:solidFill>
            <a:srgbClr val="D6B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E2A1F348-3465-48B9-977D-3ADC9EEBC011}"/>
              </a:ext>
            </a:extLst>
          </p:cNvPr>
          <p:cNvSpPr txBox="1"/>
          <p:nvPr/>
        </p:nvSpPr>
        <p:spPr>
          <a:xfrm>
            <a:off x="741582" y="621518"/>
            <a:ext cx="2582831" cy="1851212"/>
          </a:xfrm>
          <a:prstGeom prst="rect">
            <a:avLst/>
          </a:prstGeom>
          <a:noFill/>
        </p:spPr>
        <p:txBody>
          <a:bodyPr wrap="square" rtlCol="0">
            <a:spAutoFit/>
          </a:bodyPr>
          <a:lstStyle/>
          <a:p>
            <a:pPr marL="0" marR="0" lvl="0" indent="0" algn="l" defTabSz="457200" rtl="0" eaLnBrk="1" fontAlgn="auto" latinLnBrk="0" hangingPunct="1">
              <a:lnSpc>
                <a:spcPts val="4600"/>
              </a:lnSpc>
              <a:spcBef>
                <a:spcPts val="0"/>
              </a:spcBef>
              <a:spcAft>
                <a:spcPts val="0"/>
              </a:spcAft>
              <a:buClrTx/>
              <a:buSzTx/>
              <a:buFontTx/>
              <a:buNone/>
              <a:tabLst/>
              <a:defRPr/>
            </a:pPr>
            <a:r>
              <a:rPr kumimoji="0" lang="en-US" sz="3700" b="0" i="0" u="none" strike="noStrike" kern="1200" cap="none" spc="0" normalizeH="0" baseline="0" noProof="0" dirty="0">
                <a:ln>
                  <a:noFill/>
                </a:ln>
                <a:solidFill>
                  <a:prstClr val="black"/>
                </a:solidFill>
                <a:effectLst/>
                <a:uLnTx/>
                <a:uFillTx/>
                <a:latin typeface="United Sans Cd Bd" pitchFamily="50" charset="0"/>
              </a:rPr>
              <a:t>TITLE</a:t>
            </a:r>
          </a:p>
          <a:p>
            <a:pPr marL="0" marR="0" lvl="0" indent="0" algn="l" defTabSz="457200" rtl="0" eaLnBrk="1" fontAlgn="auto" latinLnBrk="0" hangingPunct="1">
              <a:lnSpc>
                <a:spcPts val="4600"/>
              </a:lnSpc>
              <a:spcBef>
                <a:spcPts val="0"/>
              </a:spcBef>
              <a:spcAft>
                <a:spcPts val="0"/>
              </a:spcAft>
              <a:buClrTx/>
              <a:buSzTx/>
              <a:buFontTx/>
              <a:buNone/>
              <a:tabLst/>
              <a:defRPr/>
            </a:pPr>
            <a:r>
              <a:rPr kumimoji="0" lang="en-US" sz="3700" b="0" i="0" u="none" strike="noStrike" kern="1200" cap="none" spc="0" normalizeH="0" baseline="0" noProof="0" dirty="0">
                <a:ln>
                  <a:noFill/>
                </a:ln>
                <a:solidFill>
                  <a:prstClr val="black"/>
                </a:solidFill>
                <a:effectLst/>
                <a:uLnTx/>
                <a:uFillTx/>
                <a:latin typeface="United Sans Cd Bd" pitchFamily="50" charset="0"/>
              </a:rPr>
              <a:t>PLACED</a:t>
            </a:r>
            <a:br>
              <a:rPr kumimoji="0" lang="en-US" sz="3700" b="0" i="0" u="none" strike="noStrike" kern="1200" cap="none" spc="0" normalizeH="0" baseline="0" noProof="0" dirty="0">
                <a:ln>
                  <a:noFill/>
                </a:ln>
                <a:solidFill>
                  <a:prstClr val="black"/>
                </a:solidFill>
                <a:effectLst/>
                <a:uLnTx/>
                <a:uFillTx/>
                <a:latin typeface="United Sans Cd Bd" pitchFamily="50" charset="0"/>
              </a:rPr>
            </a:br>
            <a:r>
              <a:rPr kumimoji="0" lang="en-US" sz="3700" b="0" i="0" u="none" strike="noStrike" kern="1200" cap="none" spc="0" normalizeH="0" baseline="0" noProof="0" dirty="0">
                <a:ln>
                  <a:noFill/>
                </a:ln>
                <a:solidFill>
                  <a:prstClr val="black"/>
                </a:solidFill>
                <a:effectLst/>
                <a:uLnTx/>
                <a:uFillTx/>
                <a:latin typeface="United Sans Cd Bd" pitchFamily="50" charset="0"/>
              </a:rPr>
              <a:t>HERE</a:t>
            </a:r>
          </a:p>
        </p:txBody>
      </p:sp>
      <p:sp>
        <p:nvSpPr>
          <p:cNvPr id="29" name="TextBox 28">
            <a:extLst>
              <a:ext uri="{FF2B5EF4-FFF2-40B4-BE49-F238E27FC236}">
                <a16:creationId xmlns:a16="http://schemas.microsoft.com/office/drawing/2014/main" id="{94A8F147-4BCE-438C-9D19-A4E5388F233F}"/>
              </a:ext>
            </a:extLst>
          </p:cNvPr>
          <p:cNvSpPr txBox="1"/>
          <p:nvPr/>
        </p:nvSpPr>
        <p:spPr>
          <a:xfrm>
            <a:off x="741582" y="2897415"/>
            <a:ext cx="2799653" cy="1785104"/>
          </a:xfrm>
          <a:prstGeom prst="rect">
            <a:avLst/>
          </a:prstGeom>
          <a:noFill/>
        </p:spPr>
        <p:txBody>
          <a:bodyPr wrap="square" rtlCol="0">
            <a:spAutoFit/>
          </a:bodyPr>
          <a:lstStyle/>
          <a:p>
            <a:pPr lvl="0"/>
            <a:r>
              <a:rPr lang="en-US" sz="1100" dirty="0">
                <a:latin typeface="Source Serif Pro" panose="02040603050405020204" pitchFamily="18" charset="0"/>
                <a:ea typeface="Source Serif Pro" panose="02040603050405020204" pitchFamily="18" charset="0"/>
              </a:rPr>
              <a:t>In order to remind all the peoples of the World, in so many countries throughout the world, that this is what we all are striving for in the future, Jack has picked up a very significant rock, typical of what we have here in the valley of Taurus Littrow. It's a rock composed of many fragments, of many sizes, and many shapes, probably from all parts of the Moon, perhaps billions of years old.</a:t>
            </a:r>
            <a:endParaRPr kumimoji="0" lang="en-US" sz="1100" b="0" i="0" u="none" strike="noStrike" kern="1200" cap="none" spc="0" normalizeH="0" baseline="0" noProof="0" dirty="0">
              <a:ln>
                <a:noFill/>
              </a:ln>
              <a:effectLst/>
              <a:uLnTx/>
              <a:uFillTx/>
              <a:latin typeface="Source Serif Pro" panose="02040603050405020204" pitchFamily="18" charset="0"/>
              <a:ea typeface="Source Serif Pro" panose="02040603050405020204" pitchFamily="18" charset="0"/>
            </a:endParaRPr>
          </a:p>
        </p:txBody>
      </p:sp>
      <p:sp>
        <p:nvSpPr>
          <p:cNvPr id="30" name="TextBox 29">
            <a:extLst>
              <a:ext uri="{FF2B5EF4-FFF2-40B4-BE49-F238E27FC236}">
                <a16:creationId xmlns:a16="http://schemas.microsoft.com/office/drawing/2014/main" id="{649266E7-6C9A-4EE8-A2BD-407D7EF3A473}"/>
              </a:ext>
            </a:extLst>
          </p:cNvPr>
          <p:cNvSpPr txBox="1"/>
          <p:nvPr/>
        </p:nvSpPr>
        <p:spPr>
          <a:xfrm>
            <a:off x="1602101" y="5501459"/>
            <a:ext cx="5828228" cy="1913729"/>
          </a:xfrm>
          <a:prstGeom prst="rect">
            <a:avLst/>
          </a:prstGeom>
          <a:noFill/>
        </p:spPr>
        <p:txBody>
          <a:bodyPr wrap="square" rtlCol="0">
            <a:spAutoFit/>
          </a:bodyPr>
          <a:lstStyle/>
          <a:p>
            <a:pPr lvl="0">
              <a:lnSpc>
                <a:spcPts val="1800"/>
              </a:lnSpc>
            </a:pPr>
            <a:r>
              <a:rPr lang="en-US" sz="1050" dirty="0">
                <a:solidFill>
                  <a:prstClr val="black"/>
                </a:solidFill>
                <a:latin typeface="Acumin Pro" panose="020B0504020202020204" pitchFamily="34" charset="0"/>
              </a:rPr>
              <a:t>But a rock of all sizes and shapes, fragments of all sizes and shapes, and even colors that have grown together to become a cohesive rock outlasting the nature of Space, sort of living together in a very coherent, very peaceful manner. </a:t>
            </a:r>
          </a:p>
          <a:p>
            <a:pPr lvl="0">
              <a:lnSpc>
                <a:spcPts val="1800"/>
              </a:lnSpc>
            </a:pPr>
            <a:endParaRPr lang="en-US" sz="1050" dirty="0">
              <a:solidFill>
                <a:prstClr val="black"/>
              </a:solidFill>
              <a:latin typeface="Acumin Pro" panose="020B0504020202020204" pitchFamily="34" charset="0"/>
            </a:endParaRPr>
          </a:p>
          <a:p>
            <a:pPr lvl="0">
              <a:lnSpc>
                <a:spcPts val="1800"/>
              </a:lnSpc>
            </a:pPr>
            <a:r>
              <a:rPr lang="en-US" sz="1050" dirty="0">
                <a:solidFill>
                  <a:prstClr val="black"/>
                </a:solidFill>
                <a:latin typeface="Acumin Pro" panose="020B0504020202020204" pitchFamily="34" charset="0"/>
              </a:rPr>
              <a:t>When we return this rock or some of the others like it to Houston, we'd like to share a piece of this rock with so many of the countries throughout the world. We hope that this will be a symbol of what our feelings are, what the feelings of the Apollo Program are, and a symbol of mankind that we can live in peace and harmony in the future.</a:t>
            </a:r>
            <a:endParaRPr kumimoji="0" lang="en-US" sz="1050" b="0" i="0" u="none" strike="noStrike" kern="1200" cap="none" spc="0" normalizeH="0" baseline="0" noProof="0" dirty="0">
              <a:ln>
                <a:noFill/>
              </a:ln>
              <a:solidFill>
                <a:prstClr val="black"/>
              </a:solidFill>
              <a:effectLst/>
              <a:uLnTx/>
              <a:uFillTx/>
              <a:latin typeface="Acumin Pro" panose="020B0504020202020204" pitchFamily="34" charset="0"/>
            </a:endParaRPr>
          </a:p>
        </p:txBody>
      </p:sp>
      <p:pic>
        <p:nvPicPr>
          <p:cNvPr id="24" name="Picture 23">
            <a:extLst>
              <a:ext uri="{FF2B5EF4-FFF2-40B4-BE49-F238E27FC236}">
                <a16:creationId xmlns:a16="http://schemas.microsoft.com/office/drawing/2014/main" id="{344E325D-A373-4BDD-9DF5-A4D2A0A19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63606" y="1046623"/>
            <a:ext cx="2061148" cy="1371600"/>
          </a:xfrm>
          <a:prstGeom prst="rect">
            <a:avLst/>
          </a:prstGeom>
          <a:ln w="3175">
            <a:solidFill>
              <a:schemeClr val="tx1"/>
            </a:solidFill>
          </a:ln>
        </p:spPr>
      </p:pic>
      <p:sp>
        <p:nvSpPr>
          <p:cNvPr id="21" name="TextBox 20">
            <a:extLst>
              <a:ext uri="{FF2B5EF4-FFF2-40B4-BE49-F238E27FC236}">
                <a16:creationId xmlns:a16="http://schemas.microsoft.com/office/drawing/2014/main" id="{6360A175-96A0-4A3B-9BA9-4BF0FCF7FC94}"/>
              </a:ext>
            </a:extLst>
          </p:cNvPr>
          <p:cNvSpPr txBox="1"/>
          <p:nvPr/>
        </p:nvSpPr>
        <p:spPr>
          <a:xfrm>
            <a:off x="4784727" y="9287300"/>
            <a:ext cx="277049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2000" cap="none" spc="50" normalizeH="0" baseline="0" noProof="0" dirty="0">
                <a:ln>
                  <a:noFill/>
                </a:ln>
                <a:solidFill>
                  <a:prstClr val="black"/>
                </a:solidFill>
                <a:effectLst/>
                <a:uLnTx/>
                <a:uFillTx/>
                <a:latin typeface="United Sans Cd Bd" pitchFamily="50" charset="0"/>
              </a:rPr>
              <a:t>WWW.WEBSITE.URL</a:t>
            </a:r>
          </a:p>
        </p:txBody>
      </p:sp>
      <p:cxnSp>
        <p:nvCxnSpPr>
          <p:cNvPr id="3" name="Straight Connector 2">
            <a:extLst>
              <a:ext uri="{FF2B5EF4-FFF2-40B4-BE49-F238E27FC236}">
                <a16:creationId xmlns:a16="http://schemas.microsoft.com/office/drawing/2014/main" id="{02E48BF1-BB7D-4D76-8866-4B250EB28CEE}"/>
              </a:ext>
            </a:extLst>
          </p:cNvPr>
          <p:cNvCxnSpPr>
            <a:cxnSpLocks/>
          </p:cNvCxnSpPr>
          <p:nvPr/>
        </p:nvCxnSpPr>
        <p:spPr>
          <a:xfrm>
            <a:off x="837118" y="2622855"/>
            <a:ext cx="246460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2F90CD28-9CE2-4EE9-B949-C14733C05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71686" y="1046623"/>
            <a:ext cx="2061148" cy="1371600"/>
          </a:xfrm>
          <a:prstGeom prst="rect">
            <a:avLst/>
          </a:prstGeom>
          <a:ln w="3175">
            <a:solidFill>
              <a:schemeClr val="tx1"/>
            </a:solidFill>
          </a:ln>
        </p:spPr>
      </p:pic>
      <p:pic>
        <p:nvPicPr>
          <p:cNvPr id="25" name="Picture 24">
            <a:extLst>
              <a:ext uri="{FF2B5EF4-FFF2-40B4-BE49-F238E27FC236}">
                <a16:creationId xmlns:a16="http://schemas.microsoft.com/office/drawing/2014/main" id="{B03C713B-D4A6-41C4-BF2F-0CC1ED2791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63606" y="3244028"/>
            <a:ext cx="2061148" cy="1371600"/>
          </a:xfrm>
          <a:prstGeom prst="rect">
            <a:avLst/>
          </a:prstGeom>
          <a:ln w="3175">
            <a:solidFill>
              <a:schemeClr val="tx1"/>
            </a:solidFill>
          </a:ln>
        </p:spPr>
      </p:pic>
      <p:pic>
        <p:nvPicPr>
          <p:cNvPr id="26" name="Picture 25">
            <a:extLst>
              <a:ext uri="{FF2B5EF4-FFF2-40B4-BE49-F238E27FC236}">
                <a16:creationId xmlns:a16="http://schemas.microsoft.com/office/drawing/2014/main" id="{BBE26C46-9EC3-4AF6-AC39-2357791215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71686" y="3244028"/>
            <a:ext cx="2061148" cy="1371600"/>
          </a:xfrm>
          <a:prstGeom prst="rect">
            <a:avLst/>
          </a:prstGeom>
          <a:ln w="3175">
            <a:solidFill>
              <a:schemeClr val="tx1"/>
            </a:solidFill>
          </a:ln>
        </p:spPr>
      </p:pic>
      <p:pic>
        <p:nvPicPr>
          <p:cNvPr id="27" name="Picture 26">
            <a:extLst>
              <a:ext uri="{FF2B5EF4-FFF2-40B4-BE49-F238E27FC236}">
                <a16:creationId xmlns:a16="http://schemas.microsoft.com/office/drawing/2014/main" id="{4DA91CCB-2B89-4EAC-9379-D8F8B3FD4839}"/>
              </a:ext>
            </a:extLst>
          </p:cNvPr>
          <p:cNvPicPr>
            <a:picLocks noChangeAspect="1"/>
          </p:cNvPicPr>
          <p:nvPr/>
        </p:nvPicPr>
        <p:blipFill rotWithShape="1">
          <a:blip r:embed="rId3">
            <a:extLst>
              <a:ext uri="{28A0092B-C50C-407E-A947-70E740481C1C}">
                <a14:useLocalDpi xmlns:a14="http://schemas.microsoft.com/office/drawing/2010/main" val="0"/>
              </a:ext>
            </a:extLst>
          </a:blip>
          <a:srcRect r="17566" b="-4214"/>
          <a:stretch/>
        </p:blipFill>
        <p:spPr>
          <a:xfrm>
            <a:off x="1594442" y="9292834"/>
            <a:ext cx="2700120" cy="363798"/>
          </a:xfrm>
          <a:prstGeom prst="rect">
            <a:avLst/>
          </a:prstGeom>
        </p:spPr>
      </p:pic>
      <p:grpSp>
        <p:nvGrpSpPr>
          <p:cNvPr id="18" name="Group 17">
            <a:extLst>
              <a:ext uri="{FF2B5EF4-FFF2-40B4-BE49-F238E27FC236}">
                <a16:creationId xmlns:a16="http://schemas.microsoft.com/office/drawing/2014/main" id="{6AB4C431-4AC0-4FC0-A6E8-4641542F27B1}"/>
              </a:ext>
            </a:extLst>
          </p:cNvPr>
          <p:cNvGrpSpPr/>
          <p:nvPr/>
        </p:nvGrpSpPr>
        <p:grpSpPr>
          <a:xfrm>
            <a:off x="555847" y="7977010"/>
            <a:ext cx="6660707" cy="951288"/>
            <a:chOff x="709653" y="7977010"/>
            <a:chExt cx="6660707" cy="951288"/>
          </a:xfrm>
        </p:grpSpPr>
        <p:grpSp>
          <p:nvGrpSpPr>
            <p:cNvPr id="15" name="Group 14">
              <a:extLst>
                <a:ext uri="{FF2B5EF4-FFF2-40B4-BE49-F238E27FC236}">
                  <a16:creationId xmlns:a16="http://schemas.microsoft.com/office/drawing/2014/main" id="{1A71F789-2FA5-4BA3-A4A4-7D574B40C5EE}"/>
                </a:ext>
              </a:extLst>
            </p:cNvPr>
            <p:cNvGrpSpPr/>
            <p:nvPr/>
          </p:nvGrpSpPr>
          <p:grpSpPr>
            <a:xfrm>
              <a:off x="709653" y="7977010"/>
              <a:ext cx="1828800" cy="951288"/>
              <a:chOff x="883274" y="8007655"/>
              <a:chExt cx="1828800" cy="951288"/>
            </a:xfrm>
          </p:grpSpPr>
          <p:sp>
            <p:nvSpPr>
              <p:cNvPr id="14" name="TextBox 13">
                <a:extLst>
                  <a:ext uri="{FF2B5EF4-FFF2-40B4-BE49-F238E27FC236}">
                    <a16:creationId xmlns:a16="http://schemas.microsoft.com/office/drawing/2014/main" id="{D27B66D9-8615-46A4-AFE1-2C8C8B177547}"/>
                  </a:ext>
                </a:extLst>
              </p:cNvPr>
              <p:cNvSpPr txBox="1"/>
              <p:nvPr/>
            </p:nvSpPr>
            <p:spPr>
              <a:xfrm>
                <a:off x="883274" y="8071275"/>
                <a:ext cx="18288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noProof="0" dirty="0">
                    <a:ln>
                      <a:noFill/>
                    </a:ln>
                    <a:effectLst/>
                    <a:uLnTx/>
                    <a:uFillTx/>
                    <a:latin typeface="United Sans Rg Bd" pitchFamily="50" charset="0"/>
                  </a:rPr>
                  <a:t>DATE HERE</a:t>
                </a:r>
              </a:p>
            </p:txBody>
          </p:sp>
          <p:sp>
            <p:nvSpPr>
              <p:cNvPr id="17" name="TextBox 16">
                <a:extLst>
                  <a:ext uri="{FF2B5EF4-FFF2-40B4-BE49-F238E27FC236}">
                    <a16:creationId xmlns:a16="http://schemas.microsoft.com/office/drawing/2014/main" id="{B2FB8FA3-FE7A-4B23-AAEE-AC786FE64831}"/>
                  </a:ext>
                </a:extLst>
              </p:cNvPr>
              <p:cNvSpPr txBox="1"/>
              <p:nvPr/>
            </p:nvSpPr>
            <p:spPr>
              <a:xfrm>
                <a:off x="883274" y="8366473"/>
                <a:ext cx="1828800" cy="592470"/>
              </a:xfrm>
              <a:prstGeom prst="rect">
                <a:avLst/>
              </a:prstGeom>
              <a:noFill/>
            </p:spPr>
            <p:txBody>
              <a:bodyPr wrap="square" rtlCol="0">
                <a:spAutoFit/>
              </a:bodyPr>
              <a:lstStyle/>
              <a:p>
                <a:pPr lvl="0">
                  <a:lnSpc>
                    <a:spcPts val="1320"/>
                  </a:lnSpc>
                </a:pPr>
                <a:r>
                  <a:rPr lang="en-US" sz="1100" dirty="0">
                    <a:solidFill>
                      <a:prstClr val="black"/>
                    </a:solidFill>
                    <a:latin typeface="United Sans Cd Md" pitchFamily="50" charset="0"/>
                  </a:rPr>
                  <a:t>I believe that space travel will one day become as common as airline travel is today. I’m convinced, however, that…</a:t>
                </a:r>
                <a:endParaRPr kumimoji="0" lang="en-US" sz="1100" b="0" i="0" u="none" strike="noStrike" kern="1200" cap="none" spc="0" normalizeH="0" baseline="0" noProof="0" dirty="0">
                  <a:ln>
                    <a:noFill/>
                  </a:ln>
                  <a:solidFill>
                    <a:prstClr val="black"/>
                  </a:solidFill>
                  <a:effectLst/>
                  <a:uLnTx/>
                  <a:uFillTx/>
                  <a:latin typeface="United Sans Cd Md" pitchFamily="50" charset="0"/>
                </a:endParaRPr>
              </a:p>
            </p:txBody>
          </p:sp>
          <p:cxnSp>
            <p:nvCxnSpPr>
              <p:cNvPr id="33" name="Straight Connector 32">
                <a:extLst>
                  <a:ext uri="{FF2B5EF4-FFF2-40B4-BE49-F238E27FC236}">
                    <a16:creationId xmlns:a16="http://schemas.microsoft.com/office/drawing/2014/main" id="{5ABFA187-8DA4-48EE-89A1-A01886433BF1}"/>
                  </a:ext>
                </a:extLst>
              </p:cNvPr>
              <p:cNvCxnSpPr>
                <a:cxnSpLocks/>
              </p:cNvCxnSpPr>
              <p:nvPr/>
            </p:nvCxnSpPr>
            <p:spPr>
              <a:xfrm>
                <a:off x="972174" y="8007655"/>
                <a:ext cx="1371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AC95BA21-144F-4BBA-9AEE-5DC6B80264A4}"/>
                </a:ext>
              </a:extLst>
            </p:cNvPr>
            <p:cNvGrpSpPr/>
            <p:nvPr/>
          </p:nvGrpSpPr>
          <p:grpSpPr>
            <a:xfrm>
              <a:off x="3125607" y="7977010"/>
              <a:ext cx="1828800" cy="951288"/>
              <a:chOff x="883274" y="8007655"/>
              <a:chExt cx="1828800" cy="951288"/>
            </a:xfrm>
          </p:grpSpPr>
          <p:sp>
            <p:nvSpPr>
              <p:cNvPr id="35" name="TextBox 34">
                <a:extLst>
                  <a:ext uri="{FF2B5EF4-FFF2-40B4-BE49-F238E27FC236}">
                    <a16:creationId xmlns:a16="http://schemas.microsoft.com/office/drawing/2014/main" id="{EB92C018-8236-475D-86EE-8A380EA4EDC1}"/>
                  </a:ext>
                </a:extLst>
              </p:cNvPr>
              <p:cNvSpPr txBox="1"/>
              <p:nvPr/>
            </p:nvSpPr>
            <p:spPr>
              <a:xfrm>
                <a:off x="883274" y="8071275"/>
                <a:ext cx="18288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noProof="0" dirty="0">
                    <a:ln>
                      <a:noFill/>
                    </a:ln>
                    <a:effectLst/>
                    <a:uLnTx/>
                    <a:uFillTx/>
                    <a:latin typeface="United Sans Rg Bd" pitchFamily="50" charset="0"/>
                  </a:rPr>
                  <a:t>DATE HERE</a:t>
                </a:r>
              </a:p>
            </p:txBody>
          </p:sp>
          <p:sp>
            <p:nvSpPr>
              <p:cNvPr id="36" name="TextBox 35">
                <a:extLst>
                  <a:ext uri="{FF2B5EF4-FFF2-40B4-BE49-F238E27FC236}">
                    <a16:creationId xmlns:a16="http://schemas.microsoft.com/office/drawing/2014/main" id="{E2FB1C71-2F8D-405E-9087-5D3322AF2CB9}"/>
                  </a:ext>
                </a:extLst>
              </p:cNvPr>
              <p:cNvSpPr txBox="1"/>
              <p:nvPr/>
            </p:nvSpPr>
            <p:spPr>
              <a:xfrm>
                <a:off x="883274" y="8366473"/>
                <a:ext cx="1828800" cy="592470"/>
              </a:xfrm>
              <a:prstGeom prst="rect">
                <a:avLst/>
              </a:prstGeom>
              <a:noFill/>
            </p:spPr>
            <p:txBody>
              <a:bodyPr wrap="square" rtlCol="0">
                <a:spAutoFit/>
              </a:bodyPr>
              <a:lstStyle/>
              <a:p>
                <a:pPr lvl="0">
                  <a:lnSpc>
                    <a:spcPts val="1320"/>
                  </a:lnSpc>
                </a:pPr>
                <a:r>
                  <a:rPr lang="en-US" sz="1100" dirty="0">
                    <a:solidFill>
                      <a:prstClr val="black"/>
                    </a:solidFill>
                    <a:latin typeface="United Sans Cd Md" pitchFamily="50" charset="0"/>
                  </a:rPr>
                  <a:t>I believe that space travel will one day become as common as airline travel is today. I’m convinced, however, that…</a:t>
                </a:r>
                <a:endParaRPr kumimoji="0" lang="en-US" sz="1100" b="0" i="0" u="none" strike="noStrike" kern="1200" cap="none" spc="0" normalizeH="0" baseline="0" noProof="0" dirty="0">
                  <a:ln>
                    <a:noFill/>
                  </a:ln>
                  <a:solidFill>
                    <a:prstClr val="black"/>
                  </a:solidFill>
                  <a:effectLst/>
                  <a:uLnTx/>
                  <a:uFillTx/>
                  <a:latin typeface="United Sans Cd Md" pitchFamily="50" charset="0"/>
                </a:endParaRPr>
              </a:p>
            </p:txBody>
          </p:sp>
          <p:cxnSp>
            <p:nvCxnSpPr>
              <p:cNvPr id="37" name="Straight Connector 36">
                <a:extLst>
                  <a:ext uri="{FF2B5EF4-FFF2-40B4-BE49-F238E27FC236}">
                    <a16:creationId xmlns:a16="http://schemas.microsoft.com/office/drawing/2014/main" id="{632409D5-4255-48C8-9DD8-1D2D4C6E56AC}"/>
                  </a:ext>
                </a:extLst>
              </p:cNvPr>
              <p:cNvCxnSpPr>
                <a:cxnSpLocks/>
              </p:cNvCxnSpPr>
              <p:nvPr/>
            </p:nvCxnSpPr>
            <p:spPr>
              <a:xfrm>
                <a:off x="972174" y="8007655"/>
                <a:ext cx="1371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2D310B74-FFDF-476C-9C3F-2041478D07E3}"/>
                </a:ext>
              </a:extLst>
            </p:cNvPr>
            <p:cNvGrpSpPr/>
            <p:nvPr/>
          </p:nvGrpSpPr>
          <p:grpSpPr>
            <a:xfrm>
              <a:off x="5541560" y="7977010"/>
              <a:ext cx="1828800" cy="951288"/>
              <a:chOff x="883274" y="8007655"/>
              <a:chExt cx="1828800" cy="951288"/>
            </a:xfrm>
          </p:grpSpPr>
          <p:sp>
            <p:nvSpPr>
              <p:cNvPr id="39" name="TextBox 38">
                <a:extLst>
                  <a:ext uri="{FF2B5EF4-FFF2-40B4-BE49-F238E27FC236}">
                    <a16:creationId xmlns:a16="http://schemas.microsoft.com/office/drawing/2014/main" id="{DB977DA6-37E3-47D6-BCAE-1ABD43E653F2}"/>
                  </a:ext>
                </a:extLst>
              </p:cNvPr>
              <p:cNvSpPr txBox="1"/>
              <p:nvPr/>
            </p:nvSpPr>
            <p:spPr>
              <a:xfrm>
                <a:off x="883274" y="8071275"/>
                <a:ext cx="18288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noProof="0" dirty="0">
                    <a:ln>
                      <a:noFill/>
                    </a:ln>
                    <a:effectLst/>
                    <a:uLnTx/>
                    <a:uFillTx/>
                    <a:latin typeface="United Sans Rg Bd" pitchFamily="50" charset="0"/>
                  </a:rPr>
                  <a:t>DATE HERE</a:t>
                </a:r>
              </a:p>
            </p:txBody>
          </p:sp>
          <p:sp>
            <p:nvSpPr>
              <p:cNvPr id="40" name="TextBox 39">
                <a:extLst>
                  <a:ext uri="{FF2B5EF4-FFF2-40B4-BE49-F238E27FC236}">
                    <a16:creationId xmlns:a16="http://schemas.microsoft.com/office/drawing/2014/main" id="{CDF136BB-F7D5-4514-9DFA-05AE1DAC31A4}"/>
                  </a:ext>
                </a:extLst>
              </p:cNvPr>
              <p:cNvSpPr txBox="1"/>
              <p:nvPr/>
            </p:nvSpPr>
            <p:spPr>
              <a:xfrm>
                <a:off x="883274" y="8366473"/>
                <a:ext cx="1828800" cy="592470"/>
              </a:xfrm>
              <a:prstGeom prst="rect">
                <a:avLst/>
              </a:prstGeom>
              <a:noFill/>
            </p:spPr>
            <p:txBody>
              <a:bodyPr wrap="square" rtlCol="0">
                <a:spAutoFit/>
              </a:bodyPr>
              <a:lstStyle/>
              <a:p>
                <a:pPr lvl="0">
                  <a:lnSpc>
                    <a:spcPts val="1320"/>
                  </a:lnSpc>
                </a:pPr>
                <a:r>
                  <a:rPr lang="en-US" sz="1100" dirty="0">
                    <a:solidFill>
                      <a:prstClr val="black"/>
                    </a:solidFill>
                    <a:latin typeface="United Sans Cd Md" pitchFamily="50" charset="0"/>
                  </a:rPr>
                  <a:t>I believe that space travel will one day become as common as airline travel is today. I’m convinced, however, that…</a:t>
                </a:r>
                <a:endParaRPr kumimoji="0" lang="en-US" sz="1100" b="0" i="0" u="none" strike="noStrike" kern="1200" cap="none" spc="0" normalizeH="0" baseline="0" noProof="0" dirty="0">
                  <a:ln>
                    <a:noFill/>
                  </a:ln>
                  <a:solidFill>
                    <a:prstClr val="black"/>
                  </a:solidFill>
                  <a:effectLst/>
                  <a:uLnTx/>
                  <a:uFillTx/>
                  <a:latin typeface="United Sans Cd Md" pitchFamily="50" charset="0"/>
                </a:endParaRPr>
              </a:p>
            </p:txBody>
          </p:sp>
          <p:cxnSp>
            <p:nvCxnSpPr>
              <p:cNvPr id="41" name="Straight Connector 40">
                <a:extLst>
                  <a:ext uri="{FF2B5EF4-FFF2-40B4-BE49-F238E27FC236}">
                    <a16:creationId xmlns:a16="http://schemas.microsoft.com/office/drawing/2014/main" id="{45BF5E54-376A-44F6-8D50-4821C20EC7AC}"/>
                  </a:ext>
                </a:extLst>
              </p:cNvPr>
              <p:cNvCxnSpPr>
                <a:cxnSpLocks/>
              </p:cNvCxnSpPr>
              <p:nvPr/>
            </p:nvCxnSpPr>
            <p:spPr>
              <a:xfrm>
                <a:off x="972174" y="8007655"/>
                <a:ext cx="1371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528693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1145</Words>
  <Application>Microsoft Office PowerPoint</Application>
  <PresentationFormat>Custom</PresentationFormat>
  <Paragraphs>75</Paragraphs>
  <Slides>6</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6</vt:i4>
      </vt:variant>
    </vt:vector>
  </HeadingPairs>
  <TitlesOfParts>
    <vt:vector size="22" baseType="lpstr">
      <vt:lpstr>Acumin Pro</vt:lpstr>
      <vt:lpstr>Acumin Pro Condensed Medium</vt:lpstr>
      <vt:lpstr>Acumin Pro Condensed Semibold</vt:lpstr>
      <vt:lpstr>Acumin Pro ExtraCondensed</vt:lpstr>
      <vt:lpstr>Acumin Pro Semibold</vt:lpstr>
      <vt:lpstr>Arial</vt:lpstr>
      <vt:lpstr>Calibri</vt:lpstr>
      <vt:lpstr>Calibri Light</vt:lpstr>
      <vt:lpstr>Source Serif Pro</vt:lpstr>
      <vt:lpstr>United Sans Cd Bd</vt:lpstr>
      <vt:lpstr>United Sans Cd Hv</vt:lpstr>
      <vt:lpstr>United Sans Cd Md</vt:lpstr>
      <vt:lpstr>United Sans Rg Bd</vt:lpstr>
      <vt:lpstr>United Sans Rg Hv</vt:lpstr>
      <vt:lpstr>United Sans Rg Md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Ravellette, Rachel M</dc:creator>
  <cp:lastModifiedBy>Ravellette, Rachel M</cp:lastModifiedBy>
  <cp:revision>20</cp:revision>
  <dcterms:created xsi:type="dcterms:W3CDTF">2022-04-21T13:17:46Z</dcterms:created>
  <dcterms:modified xsi:type="dcterms:W3CDTF">2022-04-21T16:27:09Z</dcterms:modified>
</cp:coreProperties>
</file>